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Lst>
  <p:notesMasterIdLst>
    <p:notesMasterId r:id="rId25"/>
  </p:notesMasterIdLst>
  <p:handoutMasterIdLst>
    <p:handoutMasterId r:id="rId26"/>
  </p:handoutMasterIdLst>
  <p:sldIdLst>
    <p:sldId id="256" r:id="rId5"/>
    <p:sldId id="301" r:id="rId6"/>
    <p:sldId id="348" r:id="rId7"/>
    <p:sldId id="386" r:id="rId8"/>
    <p:sldId id="343" r:id="rId9"/>
    <p:sldId id="385" r:id="rId10"/>
    <p:sldId id="391" r:id="rId11"/>
    <p:sldId id="388" r:id="rId12"/>
    <p:sldId id="397" r:id="rId13"/>
    <p:sldId id="390" r:id="rId14"/>
    <p:sldId id="387" r:id="rId15"/>
    <p:sldId id="392" r:id="rId16"/>
    <p:sldId id="389" r:id="rId17"/>
    <p:sldId id="393" r:id="rId18"/>
    <p:sldId id="394" r:id="rId19"/>
    <p:sldId id="395" r:id="rId20"/>
    <p:sldId id="396" r:id="rId21"/>
    <p:sldId id="381" r:id="rId22"/>
    <p:sldId id="384"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70B9"/>
    <a:srgbClr val="30B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8B33D-9B5B-4A6F-8FA0-1F19269F6665}" v="46" dt="2024-02-09T15:08:58.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05" autoAdjust="0"/>
  </p:normalViewPr>
  <p:slideViewPr>
    <p:cSldViewPr snapToGrid="0">
      <p:cViewPr>
        <p:scale>
          <a:sx n="117" d="100"/>
          <a:sy n="117" d="100"/>
        </p:scale>
        <p:origin x="1416" y="-3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Honorable" userId="48b1fef1-bfef-4416-a7d9-141d8fad7339" providerId="ADAL" clId="{88C8B33D-9B5B-4A6F-8FA0-1F19269F6665}"/>
    <pc:docChg chg="undo custSel addSld delSld modSld sldOrd">
      <pc:chgData name="Lee Honorable" userId="48b1fef1-bfef-4416-a7d9-141d8fad7339" providerId="ADAL" clId="{88C8B33D-9B5B-4A6F-8FA0-1F19269F6665}" dt="2024-02-09T15:10:54.804" v="1435" actId="20577"/>
      <pc:docMkLst>
        <pc:docMk/>
      </pc:docMkLst>
      <pc:sldChg chg="modSp mod">
        <pc:chgData name="Lee Honorable" userId="48b1fef1-bfef-4416-a7d9-141d8fad7339" providerId="ADAL" clId="{88C8B33D-9B5B-4A6F-8FA0-1F19269F6665}" dt="2024-02-05T20:34:25.110" v="302" actId="255"/>
        <pc:sldMkLst>
          <pc:docMk/>
          <pc:sldMk cId="4270792792" sldId="256"/>
        </pc:sldMkLst>
        <pc:spChg chg="mod">
          <ac:chgData name="Lee Honorable" userId="48b1fef1-bfef-4416-a7d9-141d8fad7339" providerId="ADAL" clId="{88C8B33D-9B5B-4A6F-8FA0-1F19269F6665}" dt="2024-02-05T20:34:25.110" v="302" actId="255"/>
          <ac:spMkLst>
            <pc:docMk/>
            <pc:sldMk cId="4270792792" sldId="256"/>
            <ac:spMk id="17" creationId="{9BB9D9DA-914B-4833-9034-D30BB8399E6B}"/>
          </ac:spMkLst>
        </pc:spChg>
      </pc:sldChg>
      <pc:sldChg chg="del">
        <pc:chgData name="Lee Honorable" userId="48b1fef1-bfef-4416-a7d9-141d8fad7339" providerId="ADAL" clId="{88C8B33D-9B5B-4A6F-8FA0-1F19269F6665}" dt="2024-02-08T16:03:02.376" v="381" actId="47"/>
        <pc:sldMkLst>
          <pc:docMk/>
          <pc:sldMk cId="2713170091" sldId="282"/>
        </pc:sldMkLst>
      </pc:sldChg>
      <pc:sldChg chg="del">
        <pc:chgData name="Lee Honorable" userId="48b1fef1-bfef-4416-a7d9-141d8fad7339" providerId="ADAL" clId="{88C8B33D-9B5B-4A6F-8FA0-1F19269F6665}" dt="2024-02-02T20:48:16.495" v="60" actId="47"/>
        <pc:sldMkLst>
          <pc:docMk/>
          <pc:sldMk cId="1073611008" sldId="328"/>
        </pc:sldMkLst>
      </pc:sldChg>
      <pc:sldChg chg="del">
        <pc:chgData name="Lee Honorable" userId="48b1fef1-bfef-4416-a7d9-141d8fad7339" providerId="ADAL" clId="{88C8B33D-9B5B-4A6F-8FA0-1F19269F6665}" dt="2024-02-02T20:48:17.140" v="61" actId="47"/>
        <pc:sldMkLst>
          <pc:docMk/>
          <pc:sldMk cId="3155499954" sldId="329"/>
        </pc:sldMkLst>
      </pc:sldChg>
      <pc:sldChg chg="del">
        <pc:chgData name="Lee Honorable" userId="48b1fef1-bfef-4416-a7d9-141d8fad7339" providerId="ADAL" clId="{88C8B33D-9B5B-4A6F-8FA0-1F19269F6665}" dt="2024-02-02T20:48:25.151" v="70" actId="47"/>
        <pc:sldMkLst>
          <pc:docMk/>
          <pc:sldMk cId="1214862618" sldId="335"/>
        </pc:sldMkLst>
      </pc:sldChg>
      <pc:sldChg chg="del">
        <pc:chgData name="Lee Honorable" userId="48b1fef1-bfef-4416-a7d9-141d8fad7339" providerId="ADAL" clId="{88C8B33D-9B5B-4A6F-8FA0-1F19269F6665}" dt="2024-02-02T20:48:19.633" v="64" actId="47"/>
        <pc:sldMkLst>
          <pc:docMk/>
          <pc:sldMk cId="4288377401" sldId="337"/>
        </pc:sldMkLst>
      </pc:sldChg>
      <pc:sldChg chg="del">
        <pc:chgData name="Lee Honorable" userId="48b1fef1-bfef-4416-a7d9-141d8fad7339" providerId="ADAL" clId="{88C8B33D-9B5B-4A6F-8FA0-1F19269F6665}" dt="2024-02-02T20:48:18.800" v="63" actId="47"/>
        <pc:sldMkLst>
          <pc:docMk/>
          <pc:sldMk cId="342090613" sldId="338"/>
        </pc:sldMkLst>
      </pc:sldChg>
      <pc:sldChg chg="del">
        <pc:chgData name="Lee Honorable" userId="48b1fef1-bfef-4416-a7d9-141d8fad7339" providerId="ADAL" clId="{88C8B33D-9B5B-4A6F-8FA0-1F19269F6665}" dt="2024-02-02T20:48:17.971" v="62" actId="47"/>
        <pc:sldMkLst>
          <pc:docMk/>
          <pc:sldMk cId="50576585" sldId="339"/>
        </pc:sldMkLst>
      </pc:sldChg>
      <pc:sldChg chg="del">
        <pc:chgData name="Lee Honorable" userId="48b1fef1-bfef-4416-a7d9-141d8fad7339" providerId="ADAL" clId="{88C8B33D-9B5B-4A6F-8FA0-1F19269F6665}" dt="2024-02-02T20:48:04.127" v="44" actId="47"/>
        <pc:sldMkLst>
          <pc:docMk/>
          <pc:sldMk cId="2859412089" sldId="340"/>
        </pc:sldMkLst>
      </pc:sldChg>
      <pc:sldChg chg="addSp delSp modSp mod">
        <pc:chgData name="Lee Honorable" userId="48b1fef1-bfef-4416-a7d9-141d8fad7339" providerId="ADAL" clId="{88C8B33D-9B5B-4A6F-8FA0-1F19269F6665}" dt="2024-02-02T20:57:54.562" v="251" actId="1076"/>
        <pc:sldMkLst>
          <pc:docMk/>
          <pc:sldMk cId="2655655514" sldId="343"/>
        </pc:sldMkLst>
        <pc:spChg chg="add mod">
          <ac:chgData name="Lee Honorable" userId="48b1fef1-bfef-4416-a7d9-141d8fad7339" providerId="ADAL" clId="{88C8B33D-9B5B-4A6F-8FA0-1F19269F6665}" dt="2024-02-02T20:57:54.562" v="251" actId="1076"/>
          <ac:spMkLst>
            <pc:docMk/>
            <pc:sldMk cId="2655655514" sldId="343"/>
            <ac:spMk id="5" creationId="{D6C747BB-1D0A-73C1-161B-D9662EF77333}"/>
          </ac:spMkLst>
        </pc:spChg>
        <pc:spChg chg="del">
          <ac:chgData name="Lee Honorable" userId="48b1fef1-bfef-4416-a7d9-141d8fad7339" providerId="ADAL" clId="{88C8B33D-9B5B-4A6F-8FA0-1F19269F6665}" dt="2024-02-02T20:56:15.077" v="240" actId="478"/>
          <ac:spMkLst>
            <pc:docMk/>
            <pc:sldMk cId="2655655514" sldId="343"/>
            <ac:spMk id="11" creationId="{6E4AA79E-25A3-419E-A280-E0E7F1D92131}"/>
          </ac:spMkLst>
        </pc:spChg>
        <pc:spChg chg="mod">
          <ac:chgData name="Lee Honorable" userId="48b1fef1-bfef-4416-a7d9-141d8fad7339" providerId="ADAL" clId="{88C8B33D-9B5B-4A6F-8FA0-1F19269F6665}" dt="2024-02-02T20:55:22.644" v="239" actId="6549"/>
          <ac:spMkLst>
            <pc:docMk/>
            <pc:sldMk cId="2655655514" sldId="343"/>
            <ac:spMk id="14" creationId="{DEDB8E11-4C42-4C5B-A25B-856EA2D3BD32}"/>
          </ac:spMkLst>
        </pc:spChg>
        <pc:picChg chg="add mod">
          <ac:chgData name="Lee Honorable" userId="48b1fef1-bfef-4416-a7d9-141d8fad7339" providerId="ADAL" clId="{88C8B33D-9B5B-4A6F-8FA0-1F19269F6665}" dt="2024-02-02T20:56:25.369" v="243" actId="14100"/>
          <ac:picMkLst>
            <pc:docMk/>
            <pc:sldMk cId="2655655514" sldId="343"/>
            <ac:picMk id="4" creationId="{E7B60888-D807-49AD-F852-3B0A120BD600}"/>
          </ac:picMkLst>
        </pc:picChg>
      </pc:sldChg>
      <pc:sldChg chg="addSp delSp modSp del mod">
        <pc:chgData name="Lee Honorable" userId="48b1fef1-bfef-4416-a7d9-141d8fad7339" providerId="ADAL" clId="{88C8B33D-9B5B-4A6F-8FA0-1F19269F6665}" dt="2024-02-08T19:17:11.122" v="514" actId="2696"/>
        <pc:sldMkLst>
          <pc:docMk/>
          <pc:sldMk cId="2137985147" sldId="344"/>
        </pc:sldMkLst>
        <pc:spChg chg="mod">
          <ac:chgData name="Lee Honorable" userId="48b1fef1-bfef-4416-a7d9-141d8fad7339" providerId="ADAL" clId="{88C8B33D-9B5B-4A6F-8FA0-1F19269F6665}" dt="2024-02-08T19:12:23.969" v="469" actId="6549"/>
          <ac:spMkLst>
            <pc:docMk/>
            <pc:sldMk cId="2137985147" sldId="344"/>
            <ac:spMk id="11" creationId="{6E4AA79E-25A3-419E-A280-E0E7F1D92131}"/>
          </ac:spMkLst>
        </pc:spChg>
        <pc:spChg chg="mod">
          <ac:chgData name="Lee Honorable" userId="48b1fef1-bfef-4416-a7d9-141d8fad7339" providerId="ADAL" clId="{88C8B33D-9B5B-4A6F-8FA0-1F19269F6665}" dt="2024-02-08T16:10:54.597" v="393" actId="20577"/>
          <ac:spMkLst>
            <pc:docMk/>
            <pc:sldMk cId="2137985147" sldId="344"/>
            <ac:spMk id="14" creationId="{DEDB8E11-4C42-4C5B-A25B-856EA2D3BD32}"/>
          </ac:spMkLst>
        </pc:spChg>
        <pc:picChg chg="add mod">
          <ac:chgData name="Lee Honorable" userId="48b1fef1-bfef-4416-a7d9-141d8fad7339" providerId="ADAL" clId="{88C8B33D-9B5B-4A6F-8FA0-1F19269F6665}" dt="2024-02-08T19:12:37.052" v="474" actId="14100"/>
          <ac:picMkLst>
            <pc:docMk/>
            <pc:sldMk cId="2137985147" sldId="344"/>
            <ac:picMk id="4" creationId="{6A4078CF-6003-96DB-2F1F-C97864BC74DD}"/>
          </ac:picMkLst>
        </pc:picChg>
        <pc:inkChg chg="add del">
          <ac:chgData name="Lee Honorable" userId="48b1fef1-bfef-4416-a7d9-141d8fad7339" providerId="ADAL" clId="{88C8B33D-9B5B-4A6F-8FA0-1F19269F6665}" dt="2024-02-08T19:14:22.294" v="476" actId="9405"/>
          <ac:inkMkLst>
            <pc:docMk/>
            <pc:sldMk cId="2137985147" sldId="344"/>
            <ac:inkMk id="5" creationId="{7C59867D-8F4D-714D-0541-528D8F8863B3}"/>
          </ac:inkMkLst>
        </pc:inkChg>
        <pc:inkChg chg="add del">
          <ac:chgData name="Lee Honorable" userId="48b1fef1-bfef-4416-a7d9-141d8fad7339" providerId="ADAL" clId="{88C8B33D-9B5B-4A6F-8FA0-1F19269F6665}" dt="2024-02-08T19:16:29.019" v="508" actId="9405"/>
          <ac:inkMkLst>
            <pc:docMk/>
            <pc:sldMk cId="2137985147" sldId="344"/>
            <ac:inkMk id="6" creationId="{635D5C19-F985-FDEF-5470-14C6B6DF4B49}"/>
          </ac:inkMkLst>
        </pc:inkChg>
        <pc:inkChg chg="add del">
          <ac:chgData name="Lee Honorable" userId="48b1fef1-bfef-4416-a7d9-141d8fad7339" providerId="ADAL" clId="{88C8B33D-9B5B-4A6F-8FA0-1F19269F6665}" dt="2024-02-08T19:16:28.601" v="507" actId="9405"/>
          <ac:inkMkLst>
            <pc:docMk/>
            <pc:sldMk cId="2137985147" sldId="344"/>
            <ac:inkMk id="7" creationId="{17EAFE14-FD58-2B81-2269-E583EED5FD28}"/>
          </ac:inkMkLst>
        </pc:inkChg>
        <pc:inkChg chg="add del">
          <ac:chgData name="Lee Honorable" userId="48b1fef1-bfef-4416-a7d9-141d8fad7339" providerId="ADAL" clId="{88C8B33D-9B5B-4A6F-8FA0-1F19269F6665}" dt="2024-02-08T19:16:27.849" v="506" actId="9405"/>
          <ac:inkMkLst>
            <pc:docMk/>
            <pc:sldMk cId="2137985147" sldId="344"/>
            <ac:inkMk id="8" creationId="{43AF4E06-5CF7-CC3C-4B58-6C6431C1CF6A}"/>
          </ac:inkMkLst>
        </pc:inkChg>
        <pc:inkChg chg="add del">
          <ac:chgData name="Lee Honorable" userId="48b1fef1-bfef-4416-a7d9-141d8fad7339" providerId="ADAL" clId="{88C8B33D-9B5B-4A6F-8FA0-1F19269F6665}" dt="2024-02-08T19:16:27.675" v="505" actId="9405"/>
          <ac:inkMkLst>
            <pc:docMk/>
            <pc:sldMk cId="2137985147" sldId="344"/>
            <ac:inkMk id="9" creationId="{9DAC93C3-FFF8-CD69-5972-8CBCCA1B9EB6}"/>
          </ac:inkMkLst>
        </pc:inkChg>
        <pc:inkChg chg="add del">
          <ac:chgData name="Lee Honorable" userId="48b1fef1-bfef-4416-a7d9-141d8fad7339" providerId="ADAL" clId="{88C8B33D-9B5B-4A6F-8FA0-1F19269F6665}" dt="2024-02-08T19:16:27.305" v="504" actId="9405"/>
          <ac:inkMkLst>
            <pc:docMk/>
            <pc:sldMk cId="2137985147" sldId="344"/>
            <ac:inkMk id="10" creationId="{AE5C265B-9A55-1590-AF4F-398B3DE96197}"/>
          </ac:inkMkLst>
        </pc:inkChg>
        <pc:inkChg chg="add del">
          <ac:chgData name="Lee Honorable" userId="48b1fef1-bfef-4416-a7d9-141d8fad7339" providerId="ADAL" clId="{88C8B33D-9B5B-4A6F-8FA0-1F19269F6665}" dt="2024-02-08T19:16:26.856" v="503" actId="9405"/>
          <ac:inkMkLst>
            <pc:docMk/>
            <pc:sldMk cId="2137985147" sldId="344"/>
            <ac:inkMk id="12" creationId="{8E8F252B-D330-1C97-C1DE-A70159DF99E3}"/>
          </ac:inkMkLst>
        </pc:inkChg>
        <pc:inkChg chg="add del">
          <ac:chgData name="Lee Honorable" userId="48b1fef1-bfef-4416-a7d9-141d8fad7339" providerId="ADAL" clId="{88C8B33D-9B5B-4A6F-8FA0-1F19269F6665}" dt="2024-02-08T19:16:26.403" v="502" actId="9405"/>
          <ac:inkMkLst>
            <pc:docMk/>
            <pc:sldMk cId="2137985147" sldId="344"/>
            <ac:inkMk id="24" creationId="{1336437C-963C-55F1-264D-EBE5F4ABAE78}"/>
          </ac:inkMkLst>
        </pc:inkChg>
        <pc:inkChg chg="add del">
          <ac:chgData name="Lee Honorable" userId="48b1fef1-bfef-4416-a7d9-141d8fad7339" providerId="ADAL" clId="{88C8B33D-9B5B-4A6F-8FA0-1F19269F6665}" dt="2024-02-08T19:16:26.078" v="501" actId="9405"/>
          <ac:inkMkLst>
            <pc:docMk/>
            <pc:sldMk cId="2137985147" sldId="344"/>
            <ac:inkMk id="25" creationId="{8DFE0351-7ECB-526F-C7BA-B79FC5FD0D8B}"/>
          </ac:inkMkLst>
        </pc:inkChg>
        <pc:inkChg chg="add del">
          <ac:chgData name="Lee Honorable" userId="48b1fef1-bfef-4416-a7d9-141d8fad7339" providerId="ADAL" clId="{88C8B33D-9B5B-4A6F-8FA0-1F19269F6665}" dt="2024-02-08T19:16:25.855" v="500" actId="9405"/>
          <ac:inkMkLst>
            <pc:docMk/>
            <pc:sldMk cId="2137985147" sldId="344"/>
            <ac:inkMk id="26" creationId="{4FF93ADE-CCC2-688B-CDA9-B2F8AA405ECE}"/>
          </ac:inkMkLst>
        </pc:inkChg>
        <pc:inkChg chg="add del">
          <ac:chgData name="Lee Honorable" userId="48b1fef1-bfef-4416-a7d9-141d8fad7339" providerId="ADAL" clId="{88C8B33D-9B5B-4A6F-8FA0-1F19269F6665}" dt="2024-02-08T19:16:25.655" v="499" actId="9405"/>
          <ac:inkMkLst>
            <pc:docMk/>
            <pc:sldMk cId="2137985147" sldId="344"/>
            <ac:inkMk id="27" creationId="{BAFA5C76-294D-14C7-23A9-65FF2C59A96A}"/>
          </ac:inkMkLst>
        </pc:inkChg>
        <pc:inkChg chg="add del">
          <ac:chgData name="Lee Honorable" userId="48b1fef1-bfef-4416-a7d9-141d8fad7339" providerId="ADAL" clId="{88C8B33D-9B5B-4A6F-8FA0-1F19269F6665}" dt="2024-02-08T19:16:25.502" v="498" actId="9405"/>
          <ac:inkMkLst>
            <pc:docMk/>
            <pc:sldMk cId="2137985147" sldId="344"/>
            <ac:inkMk id="28" creationId="{BA69B66B-8DA3-BEF7-76DA-7458FAB13D8F}"/>
          </ac:inkMkLst>
        </pc:inkChg>
        <pc:inkChg chg="add del">
          <ac:chgData name="Lee Honorable" userId="48b1fef1-bfef-4416-a7d9-141d8fad7339" providerId="ADAL" clId="{88C8B33D-9B5B-4A6F-8FA0-1F19269F6665}" dt="2024-02-08T19:16:25.317" v="497" actId="9405"/>
          <ac:inkMkLst>
            <pc:docMk/>
            <pc:sldMk cId="2137985147" sldId="344"/>
            <ac:inkMk id="29" creationId="{390BDBF6-7F69-2453-BADF-9E89EB4403BA}"/>
          </ac:inkMkLst>
        </pc:inkChg>
        <pc:inkChg chg="add del">
          <ac:chgData name="Lee Honorable" userId="48b1fef1-bfef-4416-a7d9-141d8fad7339" providerId="ADAL" clId="{88C8B33D-9B5B-4A6F-8FA0-1F19269F6665}" dt="2024-02-08T19:16:24.921" v="496" actId="9405"/>
          <ac:inkMkLst>
            <pc:docMk/>
            <pc:sldMk cId="2137985147" sldId="344"/>
            <ac:inkMk id="30" creationId="{A2C7F593-2078-3AD6-077A-CF38D599BE02}"/>
          </ac:inkMkLst>
        </pc:inkChg>
        <pc:inkChg chg="add del">
          <ac:chgData name="Lee Honorable" userId="48b1fef1-bfef-4416-a7d9-141d8fad7339" providerId="ADAL" clId="{88C8B33D-9B5B-4A6F-8FA0-1F19269F6665}" dt="2024-02-08T19:16:24.535" v="495" actId="9405"/>
          <ac:inkMkLst>
            <pc:docMk/>
            <pc:sldMk cId="2137985147" sldId="344"/>
            <ac:inkMk id="31" creationId="{1C3E8E2B-8772-49DC-71A7-F9085952207A}"/>
          </ac:inkMkLst>
        </pc:inkChg>
        <pc:inkChg chg="add del">
          <ac:chgData name="Lee Honorable" userId="48b1fef1-bfef-4416-a7d9-141d8fad7339" providerId="ADAL" clId="{88C8B33D-9B5B-4A6F-8FA0-1F19269F6665}" dt="2024-02-08T19:16:19.835" v="494" actId="9405"/>
          <ac:inkMkLst>
            <pc:docMk/>
            <pc:sldMk cId="2137985147" sldId="344"/>
            <ac:inkMk id="32" creationId="{1FE81D6E-23D1-C3F4-D053-BFFBE66B8DC9}"/>
          </ac:inkMkLst>
        </pc:inkChg>
        <pc:inkChg chg="add del">
          <ac:chgData name="Lee Honorable" userId="48b1fef1-bfef-4416-a7d9-141d8fad7339" providerId="ADAL" clId="{88C8B33D-9B5B-4A6F-8FA0-1F19269F6665}" dt="2024-02-08T19:16:19.400" v="493" actId="9405"/>
          <ac:inkMkLst>
            <pc:docMk/>
            <pc:sldMk cId="2137985147" sldId="344"/>
            <ac:inkMk id="33" creationId="{28B62682-3E49-67BF-B8CC-BE23549B16B2}"/>
          </ac:inkMkLst>
        </pc:inkChg>
        <pc:inkChg chg="add">
          <ac:chgData name="Lee Honorable" userId="48b1fef1-bfef-4416-a7d9-141d8fad7339" providerId="ADAL" clId="{88C8B33D-9B5B-4A6F-8FA0-1F19269F6665}" dt="2024-02-08T19:16:41.125" v="509" actId="9405"/>
          <ac:inkMkLst>
            <pc:docMk/>
            <pc:sldMk cId="2137985147" sldId="344"/>
            <ac:inkMk id="34" creationId="{39FD17F6-ED03-52DB-54CE-6A6B673C39FC}"/>
          </ac:inkMkLst>
        </pc:inkChg>
        <pc:inkChg chg="add">
          <ac:chgData name="Lee Honorable" userId="48b1fef1-bfef-4416-a7d9-141d8fad7339" providerId="ADAL" clId="{88C8B33D-9B5B-4A6F-8FA0-1F19269F6665}" dt="2024-02-08T19:16:52.869" v="510" actId="9405"/>
          <ac:inkMkLst>
            <pc:docMk/>
            <pc:sldMk cId="2137985147" sldId="344"/>
            <ac:inkMk id="35" creationId="{50394D56-F5A8-797D-3530-A8B8283947CB}"/>
          </ac:inkMkLst>
        </pc:inkChg>
        <pc:inkChg chg="add">
          <ac:chgData name="Lee Honorable" userId="48b1fef1-bfef-4416-a7d9-141d8fad7339" providerId="ADAL" clId="{88C8B33D-9B5B-4A6F-8FA0-1F19269F6665}" dt="2024-02-08T19:16:54.580" v="511" actId="9405"/>
          <ac:inkMkLst>
            <pc:docMk/>
            <pc:sldMk cId="2137985147" sldId="344"/>
            <ac:inkMk id="36" creationId="{9AABA08E-429C-CDDC-E382-7AF20BDC5F1B}"/>
          </ac:inkMkLst>
        </pc:inkChg>
        <pc:inkChg chg="add del">
          <ac:chgData name="Lee Honorable" userId="48b1fef1-bfef-4416-a7d9-141d8fad7339" providerId="ADAL" clId="{88C8B33D-9B5B-4A6F-8FA0-1F19269F6665}" dt="2024-02-08T19:17:02.948" v="513" actId="9405"/>
          <ac:inkMkLst>
            <pc:docMk/>
            <pc:sldMk cId="2137985147" sldId="344"/>
            <ac:inkMk id="37" creationId="{D567DFA9-B7AF-2454-3935-F56EFAC0A0A0}"/>
          </ac:inkMkLst>
        </pc:inkChg>
      </pc:sldChg>
      <pc:sldChg chg="del">
        <pc:chgData name="Lee Honorable" userId="48b1fef1-bfef-4416-a7d9-141d8fad7339" providerId="ADAL" clId="{88C8B33D-9B5B-4A6F-8FA0-1F19269F6665}" dt="2024-02-02T20:48:02.737" v="42" actId="47"/>
        <pc:sldMkLst>
          <pc:docMk/>
          <pc:sldMk cId="2389825885" sldId="345"/>
        </pc:sldMkLst>
      </pc:sldChg>
      <pc:sldChg chg="del">
        <pc:chgData name="Lee Honorable" userId="48b1fef1-bfef-4416-a7d9-141d8fad7339" providerId="ADAL" clId="{88C8B33D-9B5B-4A6F-8FA0-1F19269F6665}" dt="2024-02-02T20:48:01.184" v="40" actId="47"/>
        <pc:sldMkLst>
          <pc:docMk/>
          <pc:sldMk cId="664587362" sldId="346"/>
        </pc:sldMkLst>
      </pc:sldChg>
      <pc:sldChg chg="del">
        <pc:chgData name="Lee Honorable" userId="48b1fef1-bfef-4416-a7d9-141d8fad7339" providerId="ADAL" clId="{88C8B33D-9B5B-4A6F-8FA0-1F19269F6665}" dt="2024-02-02T20:48:54.886" v="76" actId="47"/>
        <pc:sldMkLst>
          <pc:docMk/>
          <pc:sldMk cId="1615881716" sldId="347"/>
        </pc:sldMkLst>
      </pc:sldChg>
      <pc:sldChg chg="addSp modSp mod">
        <pc:chgData name="Lee Honorable" userId="48b1fef1-bfef-4416-a7d9-141d8fad7339" providerId="ADAL" clId="{88C8B33D-9B5B-4A6F-8FA0-1F19269F6665}" dt="2024-02-09T15:04:30.938" v="1307" actId="1076"/>
        <pc:sldMkLst>
          <pc:docMk/>
          <pc:sldMk cId="1433006562" sldId="348"/>
        </pc:sldMkLst>
        <pc:spChg chg="mod">
          <ac:chgData name="Lee Honorable" userId="48b1fef1-bfef-4416-a7d9-141d8fad7339" providerId="ADAL" clId="{88C8B33D-9B5B-4A6F-8FA0-1F19269F6665}" dt="2024-02-02T20:53:18.404" v="129" actId="20577"/>
          <ac:spMkLst>
            <pc:docMk/>
            <pc:sldMk cId="1433006562" sldId="348"/>
            <ac:spMk id="7" creationId="{C4D7FD4A-0879-45B2-BBD0-8866DA3B209D}"/>
          </ac:spMkLst>
        </pc:spChg>
        <pc:spChg chg="mod">
          <ac:chgData name="Lee Honorable" userId="48b1fef1-bfef-4416-a7d9-141d8fad7339" providerId="ADAL" clId="{88C8B33D-9B5B-4A6F-8FA0-1F19269F6665}" dt="2024-02-09T15:03:29.154" v="1303" actId="14100"/>
          <ac:spMkLst>
            <pc:docMk/>
            <pc:sldMk cId="1433006562" sldId="348"/>
            <ac:spMk id="11" creationId="{6E4AA79E-25A3-419E-A280-E0E7F1D92131}"/>
          </ac:spMkLst>
        </pc:spChg>
        <pc:picChg chg="add mod">
          <ac:chgData name="Lee Honorable" userId="48b1fef1-bfef-4416-a7d9-141d8fad7339" providerId="ADAL" clId="{88C8B33D-9B5B-4A6F-8FA0-1F19269F6665}" dt="2024-02-09T15:03:13.186" v="1297" actId="14100"/>
          <ac:picMkLst>
            <pc:docMk/>
            <pc:sldMk cId="1433006562" sldId="348"/>
            <ac:picMk id="1026" creationId="{151E6B88-EBEA-D69C-3520-8A6357FB6039}"/>
          </ac:picMkLst>
        </pc:picChg>
        <pc:picChg chg="add mod">
          <ac:chgData name="Lee Honorable" userId="48b1fef1-bfef-4416-a7d9-141d8fad7339" providerId="ADAL" clId="{88C8B33D-9B5B-4A6F-8FA0-1F19269F6665}" dt="2024-02-09T15:03:29.154" v="1303" actId="14100"/>
          <ac:picMkLst>
            <pc:docMk/>
            <pc:sldMk cId="1433006562" sldId="348"/>
            <ac:picMk id="1028" creationId="{682E8DBA-0058-2162-1BC6-FAF1D3B22473}"/>
          </ac:picMkLst>
        </pc:picChg>
        <pc:picChg chg="add mod">
          <ac:chgData name="Lee Honorable" userId="48b1fef1-bfef-4416-a7d9-141d8fad7339" providerId="ADAL" clId="{88C8B33D-9B5B-4A6F-8FA0-1F19269F6665}" dt="2024-02-09T15:04:30.938" v="1307" actId="1076"/>
          <ac:picMkLst>
            <pc:docMk/>
            <pc:sldMk cId="1433006562" sldId="348"/>
            <ac:picMk id="1030" creationId="{0A9FD0FA-0AA5-21EF-2C4D-907C657995CB}"/>
          </ac:picMkLst>
        </pc:picChg>
      </pc:sldChg>
      <pc:sldChg chg="del">
        <pc:chgData name="Lee Honorable" userId="48b1fef1-bfef-4416-a7d9-141d8fad7339" providerId="ADAL" clId="{88C8B33D-9B5B-4A6F-8FA0-1F19269F6665}" dt="2024-02-02T20:48:02.083" v="41" actId="47"/>
        <pc:sldMkLst>
          <pc:docMk/>
          <pc:sldMk cId="1466495286" sldId="349"/>
        </pc:sldMkLst>
      </pc:sldChg>
      <pc:sldChg chg="del">
        <pc:chgData name="Lee Honorable" userId="48b1fef1-bfef-4416-a7d9-141d8fad7339" providerId="ADAL" clId="{88C8B33D-9B5B-4A6F-8FA0-1F19269F6665}" dt="2024-02-02T20:48:05.010" v="46" actId="47"/>
        <pc:sldMkLst>
          <pc:docMk/>
          <pc:sldMk cId="4073905927" sldId="350"/>
        </pc:sldMkLst>
      </pc:sldChg>
      <pc:sldChg chg="del">
        <pc:chgData name="Lee Honorable" userId="48b1fef1-bfef-4416-a7d9-141d8fad7339" providerId="ADAL" clId="{88C8B33D-9B5B-4A6F-8FA0-1F19269F6665}" dt="2024-02-02T20:48:04.369" v="45" actId="47"/>
        <pc:sldMkLst>
          <pc:docMk/>
          <pc:sldMk cId="183499611" sldId="351"/>
        </pc:sldMkLst>
      </pc:sldChg>
      <pc:sldChg chg="del">
        <pc:chgData name="Lee Honorable" userId="48b1fef1-bfef-4416-a7d9-141d8fad7339" providerId="ADAL" clId="{88C8B33D-9B5B-4A6F-8FA0-1F19269F6665}" dt="2024-02-02T20:48:05.603" v="47" actId="47"/>
        <pc:sldMkLst>
          <pc:docMk/>
          <pc:sldMk cId="2429220644" sldId="352"/>
        </pc:sldMkLst>
      </pc:sldChg>
      <pc:sldChg chg="del">
        <pc:chgData name="Lee Honorable" userId="48b1fef1-bfef-4416-a7d9-141d8fad7339" providerId="ADAL" clId="{88C8B33D-9B5B-4A6F-8FA0-1F19269F6665}" dt="2024-02-02T20:48:12.303" v="55" actId="47"/>
        <pc:sldMkLst>
          <pc:docMk/>
          <pc:sldMk cId="2603229162" sldId="353"/>
        </pc:sldMkLst>
      </pc:sldChg>
      <pc:sldChg chg="del">
        <pc:chgData name="Lee Honorable" userId="48b1fef1-bfef-4416-a7d9-141d8fad7339" providerId="ADAL" clId="{88C8B33D-9B5B-4A6F-8FA0-1F19269F6665}" dt="2024-02-02T20:48:12.835" v="56" actId="47"/>
        <pc:sldMkLst>
          <pc:docMk/>
          <pc:sldMk cId="652653833" sldId="354"/>
        </pc:sldMkLst>
      </pc:sldChg>
      <pc:sldChg chg="del">
        <pc:chgData name="Lee Honorable" userId="48b1fef1-bfef-4416-a7d9-141d8fad7339" providerId="ADAL" clId="{88C8B33D-9B5B-4A6F-8FA0-1F19269F6665}" dt="2024-02-02T20:48:15.839" v="59" actId="47"/>
        <pc:sldMkLst>
          <pc:docMk/>
          <pc:sldMk cId="4010674752" sldId="355"/>
        </pc:sldMkLst>
      </pc:sldChg>
      <pc:sldChg chg="del">
        <pc:chgData name="Lee Honorable" userId="48b1fef1-bfef-4416-a7d9-141d8fad7339" providerId="ADAL" clId="{88C8B33D-9B5B-4A6F-8FA0-1F19269F6665}" dt="2024-02-02T20:48:13.440" v="57" actId="47"/>
        <pc:sldMkLst>
          <pc:docMk/>
          <pc:sldMk cId="153273254" sldId="356"/>
        </pc:sldMkLst>
      </pc:sldChg>
      <pc:sldChg chg="del">
        <pc:chgData name="Lee Honorable" userId="48b1fef1-bfef-4416-a7d9-141d8fad7339" providerId="ADAL" clId="{88C8B33D-9B5B-4A6F-8FA0-1F19269F6665}" dt="2024-02-02T20:48:14.033" v="58" actId="47"/>
        <pc:sldMkLst>
          <pc:docMk/>
          <pc:sldMk cId="883708388" sldId="357"/>
        </pc:sldMkLst>
      </pc:sldChg>
      <pc:sldChg chg="del">
        <pc:chgData name="Lee Honorable" userId="48b1fef1-bfef-4416-a7d9-141d8fad7339" providerId="ADAL" clId="{88C8B33D-9B5B-4A6F-8FA0-1F19269F6665}" dt="2024-02-02T20:48:11.073" v="53" actId="47"/>
        <pc:sldMkLst>
          <pc:docMk/>
          <pc:sldMk cId="70112578" sldId="358"/>
        </pc:sldMkLst>
      </pc:sldChg>
      <pc:sldChg chg="del">
        <pc:chgData name="Lee Honorable" userId="48b1fef1-bfef-4416-a7d9-141d8fad7339" providerId="ADAL" clId="{88C8B33D-9B5B-4A6F-8FA0-1F19269F6665}" dt="2024-02-02T20:48:06.473" v="49" actId="47"/>
        <pc:sldMkLst>
          <pc:docMk/>
          <pc:sldMk cId="2273760281" sldId="359"/>
        </pc:sldMkLst>
      </pc:sldChg>
      <pc:sldChg chg="del">
        <pc:chgData name="Lee Honorable" userId="48b1fef1-bfef-4416-a7d9-141d8fad7339" providerId="ADAL" clId="{88C8B33D-9B5B-4A6F-8FA0-1F19269F6665}" dt="2024-02-02T20:48:10.080" v="51" actId="47"/>
        <pc:sldMkLst>
          <pc:docMk/>
          <pc:sldMk cId="3292195617" sldId="360"/>
        </pc:sldMkLst>
      </pc:sldChg>
      <pc:sldChg chg="del">
        <pc:chgData name="Lee Honorable" userId="48b1fef1-bfef-4416-a7d9-141d8fad7339" providerId="ADAL" clId="{88C8B33D-9B5B-4A6F-8FA0-1F19269F6665}" dt="2024-02-02T20:48:05.926" v="48" actId="47"/>
        <pc:sldMkLst>
          <pc:docMk/>
          <pc:sldMk cId="1870787830" sldId="361"/>
        </pc:sldMkLst>
      </pc:sldChg>
      <pc:sldChg chg="del">
        <pc:chgData name="Lee Honorable" userId="48b1fef1-bfef-4416-a7d9-141d8fad7339" providerId="ADAL" clId="{88C8B33D-9B5B-4A6F-8FA0-1F19269F6665}" dt="2024-02-02T20:48:11.657" v="54" actId="47"/>
        <pc:sldMkLst>
          <pc:docMk/>
          <pc:sldMk cId="3950752056" sldId="362"/>
        </pc:sldMkLst>
      </pc:sldChg>
      <pc:sldChg chg="del">
        <pc:chgData name="Lee Honorable" userId="48b1fef1-bfef-4416-a7d9-141d8fad7339" providerId="ADAL" clId="{88C8B33D-9B5B-4A6F-8FA0-1F19269F6665}" dt="2024-02-02T20:48:24.559" v="69" actId="47"/>
        <pc:sldMkLst>
          <pc:docMk/>
          <pc:sldMk cId="556711007" sldId="363"/>
        </pc:sldMkLst>
      </pc:sldChg>
      <pc:sldChg chg="del">
        <pc:chgData name="Lee Honorable" userId="48b1fef1-bfef-4416-a7d9-141d8fad7339" providerId="ADAL" clId="{88C8B33D-9B5B-4A6F-8FA0-1F19269F6665}" dt="2024-02-02T20:48:23.488" v="68" actId="47"/>
        <pc:sldMkLst>
          <pc:docMk/>
          <pc:sldMk cId="737733006" sldId="364"/>
        </pc:sldMkLst>
      </pc:sldChg>
      <pc:sldChg chg="del">
        <pc:chgData name="Lee Honorable" userId="48b1fef1-bfef-4416-a7d9-141d8fad7339" providerId="ADAL" clId="{88C8B33D-9B5B-4A6F-8FA0-1F19269F6665}" dt="2024-02-02T20:48:22.351" v="67" actId="47"/>
        <pc:sldMkLst>
          <pc:docMk/>
          <pc:sldMk cId="3518282509" sldId="365"/>
        </pc:sldMkLst>
      </pc:sldChg>
      <pc:sldChg chg="del">
        <pc:chgData name="Lee Honorable" userId="48b1fef1-bfef-4416-a7d9-141d8fad7339" providerId="ADAL" clId="{88C8B33D-9B5B-4A6F-8FA0-1F19269F6665}" dt="2024-02-02T20:48:21.279" v="66" actId="47"/>
        <pc:sldMkLst>
          <pc:docMk/>
          <pc:sldMk cId="4185023607" sldId="366"/>
        </pc:sldMkLst>
      </pc:sldChg>
      <pc:sldChg chg="del">
        <pc:chgData name="Lee Honorable" userId="48b1fef1-bfef-4416-a7d9-141d8fad7339" providerId="ADAL" clId="{88C8B33D-9B5B-4A6F-8FA0-1F19269F6665}" dt="2024-02-02T20:48:20.383" v="65" actId="47"/>
        <pc:sldMkLst>
          <pc:docMk/>
          <pc:sldMk cId="371266224" sldId="367"/>
        </pc:sldMkLst>
      </pc:sldChg>
      <pc:sldChg chg="del">
        <pc:chgData name="Lee Honorable" userId="48b1fef1-bfef-4416-a7d9-141d8fad7339" providerId="ADAL" clId="{88C8B33D-9B5B-4A6F-8FA0-1F19269F6665}" dt="2024-02-02T20:48:34.624" v="73" actId="47"/>
        <pc:sldMkLst>
          <pc:docMk/>
          <pc:sldMk cId="2535287977" sldId="368"/>
        </pc:sldMkLst>
      </pc:sldChg>
      <pc:sldChg chg="del">
        <pc:chgData name="Lee Honorable" userId="48b1fef1-bfef-4416-a7d9-141d8fad7339" providerId="ADAL" clId="{88C8B33D-9B5B-4A6F-8FA0-1F19269F6665}" dt="2024-02-02T20:48:33.950" v="72" actId="47"/>
        <pc:sldMkLst>
          <pc:docMk/>
          <pc:sldMk cId="604057880" sldId="369"/>
        </pc:sldMkLst>
      </pc:sldChg>
      <pc:sldChg chg="del">
        <pc:chgData name="Lee Honorable" userId="48b1fef1-bfef-4416-a7d9-141d8fad7339" providerId="ADAL" clId="{88C8B33D-9B5B-4A6F-8FA0-1F19269F6665}" dt="2024-02-02T20:48:25.583" v="71" actId="47"/>
        <pc:sldMkLst>
          <pc:docMk/>
          <pc:sldMk cId="1322897476" sldId="370"/>
        </pc:sldMkLst>
      </pc:sldChg>
      <pc:sldChg chg="del">
        <pc:chgData name="Lee Honorable" userId="48b1fef1-bfef-4416-a7d9-141d8fad7339" providerId="ADAL" clId="{88C8B33D-9B5B-4A6F-8FA0-1F19269F6665}" dt="2024-02-02T20:47:58.670" v="35" actId="47"/>
        <pc:sldMkLst>
          <pc:docMk/>
          <pc:sldMk cId="3908127731" sldId="371"/>
        </pc:sldMkLst>
      </pc:sldChg>
      <pc:sldChg chg="del">
        <pc:chgData name="Lee Honorable" userId="48b1fef1-bfef-4416-a7d9-141d8fad7339" providerId="ADAL" clId="{88C8B33D-9B5B-4A6F-8FA0-1F19269F6665}" dt="2024-02-02T20:48:35.696" v="74" actId="47"/>
        <pc:sldMkLst>
          <pc:docMk/>
          <pc:sldMk cId="623947295" sldId="373"/>
        </pc:sldMkLst>
      </pc:sldChg>
      <pc:sldChg chg="del">
        <pc:chgData name="Lee Honorable" userId="48b1fef1-bfef-4416-a7d9-141d8fad7339" providerId="ADAL" clId="{88C8B33D-9B5B-4A6F-8FA0-1F19269F6665}" dt="2024-02-02T20:48:00.168" v="37" actId="47"/>
        <pc:sldMkLst>
          <pc:docMk/>
          <pc:sldMk cId="2307332362" sldId="374"/>
        </pc:sldMkLst>
      </pc:sldChg>
      <pc:sldChg chg="del">
        <pc:chgData name="Lee Honorable" userId="48b1fef1-bfef-4416-a7d9-141d8fad7339" providerId="ADAL" clId="{88C8B33D-9B5B-4A6F-8FA0-1F19269F6665}" dt="2024-02-02T20:48:00.947" v="39" actId="47"/>
        <pc:sldMkLst>
          <pc:docMk/>
          <pc:sldMk cId="2392692178" sldId="375"/>
        </pc:sldMkLst>
      </pc:sldChg>
      <pc:sldChg chg="del">
        <pc:chgData name="Lee Honorable" userId="48b1fef1-bfef-4416-a7d9-141d8fad7339" providerId="ADAL" clId="{88C8B33D-9B5B-4A6F-8FA0-1F19269F6665}" dt="2024-02-02T20:47:59.638" v="36" actId="47"/>
        <pc:sldMkLst>
          <pc:docMk/>
          <pc:sldMk cId="486942309" sldId="376"/>
        </pc:sldMkLst>
      </pc:sldChg>
      <pc:sldChg chg="del">
        <pc:chgData name="Lee Honorable" userId="48b1fef1-bfef-4416-a7d9-141d8fad7339" providerId="ADAL" clId="{88C8B33D-9B5B-4A6F-8FA0-1F19269F6665}" dt="2024-02-08T15:43:24.901" v="303" actId="47"/>
        <pc:sldMkLst>
          <pc:docMk/>
          <pc:sldMk cId="568443841" sldId="377"/>
        </pc:sldMkLst>
      </pc:sldChg>
      <pc:sldChg chg="del">
        <pc:chgData name="Lee Honorable" userId="48b1fef1-bfef-4416-a7d9-141d8fad7339" providerId="ADAL" clId="{88C8B33D-9B5B-4A6F-8FA0-1F19269F6665}" dt="2024-02-02T20:48:10.545" v="52" actId="47"/>
        <pc:sldMkLst>
          <pc:docMk/>
          <pc:sldMk cId="1652543386" sldId="378"/>
        </pc:sldMkLst>
      </pc:sldChg>
      <pc:sldChg chg="del">
        <pc:chgData name="Lee Honorable" userId="48b1fef1-bfef-4416-a7d9-141d8fad7339" providerId="ADAL" clId="{88C8B33D-9B5B-4A6F-8FA0-1F19269F6665}" dt="2024-02-02T20:48:08.498" v="50" actId="47"/>
        <pc:sldMkLst>
          <pc:docMk/>
          <pc:sldMk cId="3428873198" sldId="379"/>
        </pc:sldMkLst>
      </pc:sldChg>
      <pc:sldChg chg="del">
        <pc:chgData name="Lee Honorable" userId="48b1fef1-bfef-4416-a7d9-141d8fad7339" providerId="ADAL" clId="{88C8B33D-9B5B-4A6F-8FA0-1F19269F6665}" dt="2024-02-02T20:48:00.557" v="38" actId="47"/>
        <pc:sldMkLst>
          <pc:docMk/>
          <pc:sldMk cId="4047572014" sldId="380"/>
        </pc:sldMkLst>
      </pc:sldChg>
      <pc:sldChg chg="addSp modSp mod">
        <pc:chgData name="Lee Honorable" userId="48b1fef1-bfef-4416-a7d9-141d8fad7339" providerId="ADAL" clId="{88C8B33D-9B5B-4A6F-8FA0-1F19269F6665}" dt="2024-02-09T15:09:45.269" v="1353" actId="20577"/>
        <pc:sldMkLst>
          <pc:docMk/>
          <pc:sldMk cId="3202074533" sldId="381"/>
        </pc:sldMkLst>
        <pc:spChg chg="mod">
          <ac:chgData name="Lee Honorable" userId="48b1fef1-bfef-4416-a7d9-141d8fad7339" providerId="ADAL" clId="{88C8B33D-9B5B-4A6F-8FA0-1F19269F6665}" dt="2024-02-09T15:09:45.269" v="1353" actId="20577"/>
          <ac:spMkLst>
            <pc:docMk/>
            <pc:sldMk cId="3202074533" sldId="381"/>
            <ac:spMk id="11" creationId="{6E4AA79E-25A3-419E-A280-E0E7F1D92131}"/>
          </ac:spMkLst>
        </pc:spChg>
        <pc:spChg chg="mod">
          <ac:chgData name="Lee Honorable" userId="48b1fef1-bfef-4416-a7d9-141d8fad7339" providerId="ADAL" clId="{88C8B33D-9B5B-4A6F-8FA0-1F19269F6665}" dt="2024-02-08T16:02:55.703" v="380" actId="20577"/>
          <ac:spMkLst>
            <pc:docMk/>
            <pc:sldMk cId="3202074533" sldId="381"/>
            <ac:spMk id="14" creationId="{DEDB8E11-4C42-4C5B-A25B-856EA2D3BD32}"/>
          </ac:spMkLst>
        </pc:spChg>
        <pc:picChg chg="add mod">
          <ac:chgData name="Lee Honorable" userId="48b1fef1-bfef-4416-a7d9-141d8fad7339" providerId="ADAL" clId="{88C8B33D-9B5B-4A6F-8FA0-1F19269F6665}" dt="2024-02-09T15:08:58.890" v="1329" actId="14100"/>
          <ac:picMkLst>
            <pc:docMk/>
            <pc:sldMk cId="3202074533" sldId="381"/>
            <ac:picMk id="3074" creationId="{75ED1469-5D7F-3488-D7AD-BFAC5F591428}"/>
          </ac:picMkLst>
        </pc:picChg>
      </pc:sldChg>
      <pc:sldChg chg="del">
        <pc:chgData name="Lee Honorable" userId="48b1fef1-bfef-4416-a7d9-141d8fad7339" providerId="ADAL" clId="{88C8B33D-9B5B-4A6F-8FA0-1F19269F6665}" dt="2024-02-02T20:48:45.774" v="75" actId="47"/>
        <pc:sldMkLst>
          <pc:docMk/>
          <pc:sldMk cId="163179152" sldId="382"/>
        </pc:sldMkLst>
      </pc:sldChg>
      <pc:sldChg chg="del">
        <pc:chgData name="Lee Honorable" userId="48b1fef1-bfef-4416-a7d9-141d8fad7339" providerId="ADAL" clId="{88C8B33D-9B5B-4A6F-8FA0-1F19269F6665}" dt="2024-02-02T20:48:03.777" v="43" actId="47"/>
        <pc:sldMkLst>
          <pc:docMk/>
          <pc:sldMk cId="1422207121" sldId="383"/>
        </pc:sldMkLst>
      </pc:sldChg>
      <pc:sldChg chg="modSp mod">
        <pc:chgData name="Lee Honorable" userId="48b1fef1-bfef-4416-a7d9-141d8fad7339" providerId="ADAL" clId="{88C8B33D-9B5B-4A6F-8FA0-1F19269F6665}" dt="2024-02-05T14:55:00.639" v="293" actId="14100"/>
        <pc:sldMkLst>
          <pc:docMk/>
          <pc:sldMk cId="2189944952" sldId="384"/>
        </pc:sldMkLst>
        <pc:spChg chg="mod">
          <ac:chgData name="Lee Honorable" userId="48b1fef1-bfef-4416-a7d9-141d8fad7339" providerId="ADAL" clId="{88C8B33D-9B5B-4A6F-8FA0-1F19269F6665}" dt="2024-02-05T14:55:00.639" v="293" actId="14100"/>
          <ac:spMkLst>
            <pc:docMk/>
            <pc:sldMk cId="2189944952" sldId="384"/>
            <ac:spMk id="27" creationId="{CA56FF4F-587B-4092-BD78-0426566957A5}"/>
          </ac:spMkLst>
        </pc:spChg>
      </pc:sldChg>
      <pc:sldChg chg="addSp delSp modSp add mod modNotesTx">
        <pc:chgData name="Lee Honorable" userId="48b1fef1-bfef-4416-a7d9-141d8fad7339" providerId="ADAL" clId="{88C8B33D-9B5B-4A6F-8FA0-1F19269F6665}" dt="2024-02-09T14:49:32.947" v="691" actId="20577"/>
        <pc:sldMkLst>
          <pc:docMk/>
          <pc:sldMk cId="1141811251" sldId="385"/>
        </pc:sldMkLst>
        <pc:picChg chg="del">
          <ac:chgData name="Lee Honorable" userId="48b1fef1-bfef-4416-a7d9-141d8fad7339" providerId="ADAL" clId="{88C8B33D-9B5B-4A6F-8FA0-1F19269F6665}" dt="2024-02-02T20:59:05.044" v="252" actId="478"/>
          <ac:picMkLst>
            <pc:docMk/>
            <pc:sldMk cId="1141811251" sldId="385"/>
            <ac:picMk id="4" creationId="{E7B60888-D807-49AD-F852-3B0A120BD600}"/>
          </ac:picMkLst>
        </pc:picChg>
        <pc:picChg chg="add mod modCrop">
          <ac:chgData name="Lee Honorable" userId="48b1fef1-bfef-4416-a7d9-141d8fad7339" providerId="ADAL" clId="{88C8B33D-9B5B-4A6F-8FA0-1F19269F6665}" dt="2024-02-08T16:08:13.748" v="384" actId="14100"/>
          <ac:picMkLst>
            <pc:docMk/>
            <pc:sldMk cId="1141811251" sldId="385"/>
            <ac:picMk id="5" creationId="{E2753735-5141-78D6-D55B-4F2D8AEAFE90}"/>
          </ac:picMkLst>
        </pc:picChg>
      </pc:sldChg>
      <pc:sldChg chg="add ord">
        <pc:chgData name="Lee Honorable" userId="48b1fef1-bfef-4416-a7d9-141d8fad7339" providerId="ADAL" clId="{88C8B33D-9B5B-4A6F-8FA0-1F19269F6665}" dt="2024-02-02T21:02:20.229" v="265"/>
        <pc:sldMkLst>
          <pc:docMk/>
          <pc:sldMk cId="2883287997" sldId="386"/>
        </pc:sldMkLst>
      </pc:sldChg>
      <pc:sldChg chg="addSp delSp modSp add mod modNotesTx">
        <pc:chgData name="Lee Honorable" userId="48b1fef1-bfef-4416-a7d9-141d8fad7339" providerId="ADAL" clId="{88C8B33D-9B5B-4A6F-8FA0-1F19269F6665}" dt="2024-02-09T14:56:21.635" v="1288" actId="20577"/>
        <pc:sldMkLst>
          <pc:docMk/>
          <pc:sldMk cId="55034751" sldId="387"/>
        </pc:sldMkLst>
        <pc:picChg chg="del">
          <ac:chgData name="Lee Honorable" userId="48b1fef1-bfef-4416-a7d9-141d8fad7339" providerId="ADAL" clId="{88C8B33D-9B5B-4A6F-8FA0-1F19269F6665}" dt="2024-02-02T21:01:01.617" v="260" actId="478"/>
          <ac:picMkLst>
            <pc:docMk/>
            <pc:sldMk cId="55034751" sldId="387"/>
            <ac:picMk id="4" creationId="{E7B60888-D807-49AD-F852-3B0A120BD600}"/>
          </ac:picMkLst>
        </pc:picChg>
        <pc:picChg chg="add mod modCrop">
          <ac:chgData name="Lee Honorable" userId="48b1fef1-bfef-4416-a7d9-141d8fad7339" providerId="ADAL" clId="{88C8B33D-9B5B-4A6F-8FA0-1F19269F6665}" dt="2024-02-08T16:08:47.892" v="386" actId="14100"/>
          <ac:picMkLst>
            <pc:docMk/>
            <pc:sldMk cId="55034751" sldId="387"/>
            <ac:picMk id="5" creationId="{CBBD8DFF-C2DC-870C-0A8C-FDBB5FE2944A}"/>
          </ac:picMkLst>
        </pc:picChg>
      </pc:sldChg>
      <pc:sldChg chg="addSp delSp modSp add del mod">
        <pc:chgData name="Lee Honorable" userId="48b1fef1-bfef-4416-a7d9-141d8fad7339" providerId="ADAL" clId="{88C8B33D-9B5B-4A6F-8FA0-1F19269F6665}" dt="2024-02-09T14:47:06.468" v="523" actId="14100"/>
        <pc:sldMkLst>
          <pc:docMk/>
          <pc:sldMk cId="307613159" sldId="388"/>
        </pc:sldMkLst>
        <pc:picChg chg="del">
          <ac:chgData name="Lee Honorable" userId="48b1fef1-bfef-4416-a7d9-141d8fad7339" providerId="ADAL" clId="{88C8B33D-9B5B-4A6F-8FA0-1F19269F6665}" dt="2024-02-02T21:00:18.658" v="255" actId="478"/>
          <ac:picMkLst>
            <pc:docMk/>
            <pc:sldMk cId="307613159" sldId="388"/>
            <ac:picMk id="4" creationId="{E7B60888-D807-49AD-F852-3B0A120BD600}"/>
          </ac:picMkLst>
        </pc:picChg>
        <pc:picChg chg="add del mod modCrop">
          <ac:chgData name="Lee Honorable" userId="48b1fef1-bfef-4416-a7d9-141d8fad7339" providerId="ADAL" clId="{88C8B33D-9B5B-4A6F-8FA0-1F19269F6665}" dt="2024-02-09T14:46:17.939" v="518" actId="21"/>
          <ac:picMkLst>
            <pc:docMk/>
            <pc:sldMk cId="307613159" sldId="388"/>
            <ac:picMk id="5" creationId="{17D0C10F-3D25-2D28-8510-1D08FD10F280}"/>
          </ac:picMkLst>
        </pc:picChg>
        <pc:picChg chg="add mod">
          <ac:chgData name="Lee Honorable" userId="48b1fef1-bfef-4416-a7d9-141d8fad7339" providerId="ADAL" clId="{88C8B33D-9B5B-4A6F-8FA0-1F19269F6665}" dt="2024-02-09T14:47:06.468" v="523" actId="14100"/>
          <ac:picMkLst>
            <pc:docMk/>
            <pc:sldMk cId="307613159" sldId="388"/>
            <ac:picMk id="9" creationId="{38524BB0-83A1-0C48-4AEF-78E3ACE219DE}"/>
          </ac:picMkLst>
        </pc:picChg>
        <pc:inkChg chg="add">
          <ac:chgData name="Lee Honorable" userId="48b1fef1-bfef-4416-a7d9-141d8fad7339" providerId="ADAL" clId="{88C8B33D-9B5B-4A6F-8FA0-1F19269F6665}" dt="2024-02-09T14:45:57.852" v="516" actId="9405"/>
          <ac:inkMkLst>
            <pc:docMk/>
            <pc:sldMk cId="307613159" sldId="388"/>
            <ac:inkMk id="6" creationId="{905FD450-8A78-920D-2F80-7A89D897FDF8}"/>
          </ac:inkMkLst>
        </pc:inkChg>
        <pc:inkChg chg="add">
          <ac:chgData name="Lee Honorable" userId="48b1fef1-bfef-4416-a7d9-141d8fad7339" providerId="ADAL" clId="{88C8B33D-9B5B-4A6F-8FA0-1F19269F6665}" dt="2024-02-09T14:45:59.399" v="517" actId="9405"/>
          <ac:inkMkLst>
            <pc:docMk/>
            <pc:sldMk cId="307613159" sldId="388"/>
            <ac:inkMk id="7" creationId="{56ADB81C-1E7B-4D5F-CAC2-6AB1BE971DAF}"/>
          </ac:inkMkLst>
        </pc:inkChg>
      </pc:sldChg>
      <pc:sldChg chg="addSp delSp modSp add mod">
        <pc:chgData name="Lee Honorable" userId="48b1fef1-bfef-4416-a7d9-141d8fad7339" providerId="ADAL" clId="{88C8B33D-9B5B-4A6F-8FA0-1F19269F6665}" dt="2024-02-08T16:10:17.234" v="391" actId="14100"/>
        <pc:sldMkLst>
          <pc:docMk/>
          <pc:sldMk cId="2848048514" sldId="389"/>
        </pc:sldMkLst>
        <pc:picChg chg="add mod modCrop">
          <ac:chgData name="Lee Honorable" userId="48b1fef1-bfef-4416-a7d9-141d8fad7339" providerId="ADAL" clId="{88C8B33D-9B5B-4A6F-8FA0-1F19269F6665}" dt="2024-02-08T16:10:17.234" v="391" actId="14100"/>
          <ac:picMkLst>
            <pc:docMk/>
            <pc:sldMk cId="2848048514" sldId="389"/>
            <ac:picMk id="4" creationId="{25C16802-6053-5BF6-94FD-CFB26CFB0875}"/>
          </ac:picMkLst>
        </pc:picChg>
        <pc:picChg chg="del">
          <ac:chgData name="Lee Honorable" userId="48b1fef1-bfef-4416-a7d9-141d8fad7339" providerId="ADAL" clId="{88C8B33D-9B5B-4A6F-8FA0-1F19269F6665}" dt="2024-02-02T21:02:38.977" v="267" actId="478"/>
          <ac:picMkLst>
            <pc:docMk/>
            <pc:sldMk cId="2848048514" sldId="389"/>
            <ac:picMk id="5" creationId="{CBBD8DFF-C2DC-870C-0A8C-FDBB5FE2944A}"/>
          </ac:picMkLst>
        </pc:picChg>
      </pc:sldChg>
      <pc:sldChg chg="addSp delSp modSp add mod">
        <pc:chgData name="Lee Honorable" userId="48b1fef1-bfef-4416-a7d9-141d8fad7339" providerId="ADAL" clId="{88C8B33D-9B5B-4A6F-8FA0-1F19269F6665}" dt="2024-02-08T16:22:46.463" v="432" actId="14100"/>
        <pc:sldMkLst>
          <pc:docMk/>
          <pc:sldMk cId="3806187424" sldId="390"/>
        </pc:sldMkLst>
        <pc:picChg chg="add del mod modCrop">
          <ac:chgData name="Lee Honorable" userId="48b1fef1-bfef-4416-a7d9-141d8fad7339" providerId="ADAL" clId="{88C8B33D-9B5B-4A6F-8FA0-1F19269F6665}" dt="2024-02-08T16:22:46.463" v="432" actId="14100"/>
          <ac:picMkLst>
            <pc:docMk/>
            <pc:sldMk cId="3806187424" sldId="390"/>
            <ac:picMk id="4" creationId="{731C8B19-B696-2131-1E08-2D7B4D13EEFD}"/>
          </ac:picMkLst>
        </pc:picChg>
        <pc:picChg chg="del">
          <ac:chgData name="Lee Honorable" userId="48b1fef1-bfef-4416-a7d9-141d8fad7339" providerId="ADAL" clId="{88C8B33D-9B5B-4A6F-8FA0-1F19269F6665}" dt="2024-02-08T16:20:41.682" v="418" actId="478"/>
          <ac:picMkLst>
            <pc:docMk/>
            <pc:sldMk cId="3806187424" sldId="390"/>
            <ac:picMk id="5" creationId="{17D0C10F-3D25-2D28-8510-1D08FD10F280}"/>
          </ac:picMkLst>
        </pc:picChg>
      </pc:sldChg>
      <pc:sldChg chg="addSp delSp modSp add mod">
        <pc:chgData name="Lee Honorable" userId="48b1fef1-bfef-4416-a7d9-141d8fad7339" providerId="ADAL" clId="{88C8B33D-9B5B-4A6F-8FA0-1F19269F6665}" dt="2024-02-08T16:19:51.800" v="417" actId="14100"/>
        <pc:sldMkLst>
          <pc:docMk/>
          <pc:sldMk cId="842439375" sldId="391"/>
        </pc:sldMkLst>
        <pc:picChg chg="add mod modCrop">
          <ac:chgData name="Lee Honorable" userId="48b1fef1-bfef-4416-a7d9-141d8fad7339" providerId="ADAL" clId="{88C8B33D-9B5B-4A6F-8FA0-1F19269F6665}" dt="2024-02-08T16:19:51.800" v="417" actId="14100"/>
          <ac:picMkLst>
            <pc:docMk/>
            <pc:sldMk cId="842439375" sldId="391"/>
            <ac:picMk id="4" creationId="{84294190-9755-B573-E4A4-C402A4381789}"/>
          </ac:picMkLst>
        </pc:picChg>
        <pc:picChg chg="del">
          <ac:chgData name="Lee Honorable" userId="48b1fef1-bfef-4416-a7d9-141d8fad7339" providerId="ADAL" clId="{88C8B33D-9B5B-4A6F-8FA0-1F19269F6665}" dt="2024-02-08T16:18:03.696" v="398" actId="478"/>
          <ac:picMkLst>
            <pc:docMk/>
            <pc:sldMk cId="842439375" sldId="391"/>
            <ac:picMk id="5" creationId="{E2753735-5141-78D6-D55B-4F2D8AEAFE90}"/>
          </ac:picMkLst>
        </pc:picChg>
      </pc:sldChg>
      <pc:sldChg chg="addSp delSp modSp add mod">
        <pc:chgData name="Lee Honorable" userId="48b1fef1-bfef-4416-a7d9-141d8fad7339" providerId="ADAL" clId="{88C8B33D-9B5B-4A6F-8FA0-1F19269F6665}" dt="2024-02-08T16:25:14.963" v="442" actId="1076"/>
        <pc:sldMkLst>
          <pc:docMk/>
          <pc:sldMk cId="3121652818" sldId="392"/>
        </pc:sldMkLst>
        <pc:picChg chg="add mod modCrop">
          <ac:chgData name="Lee Honorable" userId="48b1fef1-bfef-4416-a7d9-141d8fad7339" providerId="ADAL" clId="{88C8B33D-9B5B-4A6F-8FA0-1F19269F6665}" dt="2024-02-08T16:25:14.963" v="442" actId="1076"/>
          <ac:picMkLst>
            <pc:docMk/>
            <pc:sldMk cId="3121652818" sldId="392"/>
            <ac:picMk id="4" creationId="{FEE6563C-44F3-78D2-DB9E-E3650F907109}"/>
          </ac:picMkLst>
        </pc:picChg>
        <pc:picChg chg="del">
          <ac:chgData name="Lee Honorable" userId="48b1fef1-bfef-4416-a7d9-141d8fad7339" providerId="ADAL" clId="{88C8B33D-9B5B-4A6F-8FA0-1F19269F6665}" dt="2024-02-08T16:24:12.483" v="434" actId="478"/>
          <ac:picMkLst>
            <pc:docMk/>
            <pc:sldMk cId="3121652818" sldId="392"/>
            <ac:picMk id="5" creationId="{CBBD8DFF-C2DC-870C-0A8C-FDBB5FE2944A}"/>
          </ac:picMkLst>
        </pc:picChg>
      </pc:sldChg>
      <pc:sldChg chg="addSp delSp modSp add mod">
        <pc:chgData name="Lee Honorable" userId="48b1fef1-bfef-4416-a7d9-141d8fad7339" providerId="ADAL" clId="{88C8B33D-9B5B-4A6F-8FA0-1F19269F6665}" dt="2024-02-08T16:26:02.636" v="453" actId="14100"/>
        <pc:sldMkLst>
          <pc:docMk/>
          <pc:sldMk cId="2595129049" sldId="393"/>
        </pc:sldMkLst>
        <pc:picChg chg="del">
          <ac:chgData name="Lee Honorable" userId="48b1fef1-bfef-4416-a7d9-141d8fad7339" providerId="ADAL" clId="{88C8B33D-9B5B-4A6F-8FA0-1F19269F6665}" dt="2024-02-08T16:25:30.429" v="444" actId="478"/>
          <ac:picMkLst>
            <pc:docMk/>
            <pc:sldMk cId="2595129049" sldId="393"/>
            <ac:picMk id="4" creationId="{25C16802-6053-5BF6-94FD-CFB26CFB0875}"/>
          </ac:picMkLst>
        </pc:picChg>
        <pc:picChg chg="add mod modCrop">
          <ac:chgData name="Lee Honorable" userId="48b1fef1-bfef-4416-a7d9-141d8fad7339" providerId="ADAL" clId="{88C8B33D-9B5B-4A6F-8FA0-1F19269F6665}" dt="2024-02-08T16:26:02.636" v="453" actId="14100"/>
          <ac:picMkLst>
            <pc:docMk/>
            <pc:sldMk cId="2595129049" sldId="393"/>
            <ac:picMk id="5" creationId="{D4AFB3CF-228F-2A7E-1DAF-4ABBA3AABE91}"/>
          </ac:picMkLst>
        </pc:picChg>
      </pc:sldChg>
      <pc:sldChg chg="addSp delSp modSp add mod">
        <pc:chgData name="Lee Honorable" userId="48b1fef1-bfef-4416-a7d9-141d8fad7339" providerId="ADAL" clId="{88C8B33D-9B5B-4A6F-8FA0-1F19269F6665}" dt="2024-02-08T16:26:51.585" v="461" actId="14100"/>
        <pc:sldMkLst>
          <pc:docMk/>
          <pc:sldMk cId="2520873870" sldId="394"/>
        </pc:sldMkLst>
        <pc:picChg chg="add mod">
          <ac:chgData name="Lee Honorable" userId="48b1fef1-bfef-4416-a7d9-141d8fad7339" providerId="ADAL" clId="{88C8B33D-9B5B-4A6F-8FA0-1F19269F6665}" dt="2024-02-08T16:26:51.585" v="461" actId="14100"/>
          <ac:picMkLst>
            <pc:docMk/>
            <pc:sldMk cId="2520873870" sldId="394"/>
            <ac:picMk id="4" creationId="{846F8D78-A654-2BFE-F808-817D17BF0D9B}"/>
          </ac:picMkLst>
        </pc:picChg>
        <pc:picChg chg="del">
          <ac:chgData name="Lee Honorable" userId="48b1fef1-bfef-4416-a7d9-141d8fad7339" providerId="ADAL" clId="{88C8B33D-9B5B-4A6F-8FA0-1F19269F6665}" dt="2024-02-08T16:26:39.968" v="456" actId="478"/>
          <ac:picMkLst>
            <pc:docMk/>
            <pc:sldMk cId="2520873870" sldId="394"/>
            <ac:picMk id="5" creationId="{D4AFB3CF-228F-2A7E-1DAF-4ABBA3AABE91}"/>
          </ac:picMkLst>
        </pc:picChg>
      </pc:sldChg>
      <pc:sldChg chg="addSp delSp modSp add mod">
        <pc:chgData name="Lee Honorable" userId="48b1fef1-bfef-4416-a7d9-141d8fad7339" providerId="ADAL" clId="{88C8B33D-9B5B-4A6F-8FA0-1F19269F6665}" dt="2024-02-08T16:27:19.964" v="467" actId="14100"/>
        <pc:sldMkLst>
          <pc:docMk/>
          <pc:sldMk cId="2604662738" sldId="395"/>
        </pc:sldMkLst>
        <pc:picChg chg="add mod">
          <ac:chgData name="Lee Honorable" userId="48b1fef1-bfef-4416-a7d9-141d8fad7339" providerId="ADAL" clId="{88C8B33D-9B5B-4A6F-8FA0-1F19269F6665}" dt="2024-02-08T16:27:19.964" v="467" actId="14100"/>
          <ac:picMkLst>
            <pc:docMk/>
            <pc:sldMk cId="2604662738" sldId="395"/>
            <ac:picMk id="4" creationId="{28847EE7-100A-783F-687A-D04E0F63C77C}"/>
          </ac:picMkLst>
        </pc:picChg>
        <pc:picChg chg="del">
          <ac:chgData name="Lee Honorable" userId="48b1fef1-bfef-4416-a7d9-141d8fad7339" providerId="ADAL" clId="{88C8B33D-9B5B-4A6F-8FA0-1F19269F6665}" dt="2024-02-08T16:27:02.402" v="462" actId="478"/>
          <ac:picMkLst>
            <pc:docMk/>
            <pc:sldMk cId="2604662738" sldId="395"/>
            <ac:picMk id="5" creationId="{D4AFB3CF-228F-2A7E-1DAF-4ABBA3AABE91}"/>
          </ac:picMkLst>
        </pc:picChg>
      </pc:sldChg>
      <pc:sldChg chg="addSp modSp add mod modNotesTx">
        <pc:chgData name="Lee Honorable" userId="48b1fef1-bfef-4416-a7d9-141d8fad7339" providerId="ADAL" clId="{88C8B33D-9B5B-4A6F-8FA0-1F19269F6665}" dt="2024-02-09T15:10:54.804" v="1435" actId="20577"/>
        <pc:sldMkLst>
          <pc:docMk/>
          <pc:sldMk cId="2852309549" sldId="396"/>
        </pc:sldMkLst>
        <pc:spChg chg="add mod">
          <ac:chgData name="Lee Honorable" userId="48b1fef1-bfef-4416-a7d9-141d8fad7339" providerId="ADAL" clId="{88C8B33D-9B5B-4A6F-8FA0-1F19269F6665}" dt="2024-02-09T15:06:43.363" v="1308"/>
          <ac:spMkLst>
            <pc:docMk/>
            <pc:sldMk cId="2852309549" sldId="396"/>
            <ac:spMk id="3" creationId="{AFDF6FC9-78E1-8A69-1149-A9C336B68838}"/>
          </ac:spMkLst>
        </pc:spChg>
        <pc:spChg chg="mod">
          <ac:chgData name="Lee Honorable" userId="48b1fef1-bfef-4416-a7d9-141d8fad7339" providerId="ADAL" clId="{88C8B33D-9B5B-4A6F-8FA0-1F19269F6665}" dt="2024-02-09T15:07:24.618" v="1315" actId="27636"/>
          <ac:spMkLst>
            <pc:docMk/>
            <pc:sldMk cId="2852309549" sldId="396"/>
            <ac:spMk id="11" creationId="{6E4AA79E-25A3-419E-A280-E0E7F1D92131}"/>
          </ac:spMkLst>
        </pc:spChg>
        <pc:picChg chg="add mod">
          <ac:chgData name="Lee Honorable" userId="48b1fef1-bfef-4416-a7d9-141d8fad7339" providerId="ADAL" clId="{88C8B33D-9B5B-4A6F-8FA0-1F19269F6665}" dt="2024-02-09T15:07:05.906" v="1313" actId="14100"/>
          <ac:picMkLst>
            <pc:docMk/>
            <pc:sldMk cId="2852309549" sldId="396"/>
            <ac:picMk id="2050" creationId="{0549C89F-7FA6-EA74-8626-D5F125B55DF7}"/>
          </ac:picMkLst>
        </pc:picChg>
        <pc:picChg chg="add mod">
          <ac:chgData name="Lee Honorable" userId="48b1fef1-bfef-4416-a7d9-141d8fad7339" providerId="ADAL" clId="{88C8B33D-9B5B-4A6F-8FA0-1F19269F6665}" dt="2024-02-09T15:08:00.953" v="1323" actId="1076"/>
          <ac:picMkLst>
            <pc:docMk/>
            <pc:sldMk cId="2852309549" sldId="396"/>
            <ac:picMk id="2052" creationId="{5DCA576A-6075-902E-A9F3-F611FC41C424}"/>
          </ac:picMkLst>
        </pc:picChg>
      </pc:sldChg>
      <pc:sldChg chg="add modNotesTx">
        <pc:chgData name="Lee Honorable" userId="48b1fef1-bfef-4416-a7d9-141d8fad7339" providerId="ADAL" clId="{88C8B33D-9B5B-4A6F-8FA0-1F19269F6665}" dt="2024-02-09T14:52:18.967" v="881" actId="33524"/>
        <pc:sldMkLst>
          <pc:docMk/>
          <pc:sldMk cId="471797773" sldId="3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07D94-8829-4736-83DF-CE9033CB39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696E7B-A92E-47EB-9A85-F5EEA06D1B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F0510-248A-4DE0-A80E-1987F43795A0}" type="datetimeFigureOut">
              <a:rPr lang="en-US" smtClean="0"/>
              <a:t>2/2/2024</a:t>
            </a:fld>
            <a:endParaRPr lang="en-US" dirty="0"/>
          </a:p>
        </p:txBody>
      </p:sp>
      <p:sp>
        <p:nvSpPr>
          <p:cNvPr id="4" name="Footer Placeholder 3">
            <a:extLst>
              <a:ext uri="{FF2B5EF4-FFF2-40B4-BE49-F238E27FC236}">
                <a16:creationId xmlns:a16="http://schemas.microsoft.com/office/drawing/2014/main" id="{B4708555-94B8-4D86-9F15-89389B9266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A70D86-3716-44B6-A098-09E95428E0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6D0145-1E42-4FA5-BD30-45C2E3C3729C}" type="slidenum">
              <a:rPr lang="en-US" smtClean="0"/>
              <a:t>‹#›</a:t>
            </a:fld>
            <a:endParaRPr lang="en-US" dirty="0"/>
          </a:p>
        </p:txBody>
      </p:sp>
    </p:spTree>
    <p:extLst>
      <p:ext uri="{BB962C8B-B14F-4D97-AF65-F5344CB8AC3E}">
        <p14:creationId xmlns:p14="http://schemas.microsoft.com/office/powerpoint/2010/main" val="216754182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9T14:45:57.850"/>
    </inkml:context>
    <inkml:brush xml:id="br0">
      <inkml:brushProperty name="width" value="0.2" units="cm"/>
      <inkml:brushProperty name="height" value="0.4" units="cm"/>
      <inkml:brushProperty name="color" value="#969696"/>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9T14:45:59.398"/>
    </inkml:context>
    <inkml:brush xml:id="br0">
      <inkml:brushProperty name="width" value="0.2" units="cm"/>
      <inkml:brushProperty name="height" value="0.4" units="cm"/>
      <inkml:brushProperty name="color" value="#969696"/>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F2778-9557-48FB-8E3E-EB06A13F6314}" type="datetimeFigureOut">
              <a:rPr lang="en-US" smtClean="0"/>
              <a:t>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752AA-A243-4EED-BBC7-6914E6F5DC5E}" type="slidenum">
              <a:rPr lang="en-US" smtClean="0"/>
              <a:t>‹#›</a:t>
            </a:fld>
            <a:endParaRPr lang="en-US" dirty="0"/>
          </a:p>
        </p:txBody>
      </p:sp>
    </p:spTree>
    <p:extLst>
      <p:ext uri="{BB962C8B-B14F-4D97-AF65-F5344CB8AC3E}">
        <p14:creationId xmlns:p14="http://schemas.microsoft.com/office/powerpoint/2010/main" val="4052783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a:t>
            </a:fld>
            <a:endParaRPr lang="en-US" dirty="0"/>
          </a:p>
        </p:txBody>
      </p:sp>
    </p:spTree>
    <p:extLst>
      <p:ext uri="{BB962C8B-B14F-4D97-AF65-F5344CB8AC3E}">
        <p14:creationId xmlns:p14="http://schemas.microsoft.com/office/powerpoint/2010/main" val="319134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referral, the drop-down options include Money Follows the Person or Nursing Home Options Counseling. Referral type options include new admissions and prescreens.  There is also the ability to search for the facility name. Admission Types are: long term, short term, hospice, rehab, and other.</a:t>
            </a:r>
          </a:p>
        </p:txBody>
      </p:sp>
      <p:sp>
        <p:nvSpPr>
          <p:cNvPr id="4" name="Slide Number Placeholder 3"/>
          <p:cNvSpPr>
            <a:spLocks noGrp="1"/>
          </p:cNvSpPr>
          <p:nvPr>
            <p:ph type="sldNum" sz="quarter" idx="5"/>
          </p:nvPr>
        </p:nvSpPr>
        <p:spPr/>
        <p:txBody>
          <a:bodyPr/>
          <a:lstStyle/>
          <a:p>
            <a:fld id="{4EA752AA-A243-4EED-BBC7-6914E6F5DC5E}" type="slidenum">
              <a:rPr lang="en-US" smtClean="0"/>
              <a:t>11</a:t>
            </a:fld>
            <a:endParaRPr lang="en-US" dirty="0"/>
          </a:p>
        </p:txBody>
      </p:sp>
    </p:spTree>
    <p:extLst>
      <p:ext uri="{BB962C8B-B14F-4D97-AF65-F5344CB8AC3E}">
        <p14:creationId xmlns:p14="http://schemas.microsoft.com/office/powerpoint/2010/main" val="79685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12</a:t>
            </a:fld>
            <a:endParaRPr lang="en-US" dirty="0"/>
          </a:p>
        </p:txBody>
      </p:sp>
    </p:spTree>
    <p:extLst>
      <p:ext uri="{BB962C8B-B14F-4D97-AF65-F5344CB8AC3E}">
        <p14:creationId xmlns:p14="http://schemas.microsoft.com/office/powerpoint/2010/main" val="391909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13</a:t>
            </a:fld>
            <a:endParaRPr lang="en-US" dirty="0"/>
          </a:p>
        </p:txBody>
      </p:sp>
    </p:spTree>
    <p:extLst>
      <p:ext uri="{BB962C8B-B14F-4D97-AF65-F5344CB8AC3E}">
        <p14:creationId xmlns:p14="http://schemas.microsoft.com/office/powerpoint/2010/main" val="14268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14</a:t>
            </a:fld>
            <a:endParaRPr lang="en-US" dirty="0"/>
          </a:p>
        </p:txBody>
      </p:sp>
    </p:spTree>
    <p:extLst>
      <p:ext uri="{BB962C8B-B14F-4D97-AF65-F5344CB8AC3E}">
        <p14:creationId xmlns:p14="http://schemas.microsoft.com/office/powerpoint/2010/main" val="18122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15</a:t>
            </a:fld>
            <a:endParaRPr lang="en-US" dirty="0"/>
          </a:p>
        </p:txBody>
      </p:sp>
    </p:spTree>
    <p:extLst>
      <p:ext uri="{BB962C8B-B14F-4D97-AF65-F5344CB8AC3E}">
        <p14:creationId xmlns:p14="http://schemas.microsoft.com/office/powerpoint/2010/main" val="228412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16</a:t>
            </a:fld>
            <a:endParaRPr lang="en-US" dirty="0"/>
          </a:p>
        </p:txBody>
      </p:sp>
    </p:spTree>
    <p:extLst>
      <p:ext uri="{BB962C8B-B14F-4D97-AF65-F5344CB8AC3E}">
        <p14:creationId xmlns:p14="http://schemas.microsoft.com/office/powerpoint/2010/main" val="41407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are required to maintain a copy of the referral for 18 months.</a:t>
            </a:r>
          </a:p>
        </p:txBody>
      </p:sp>
      <p:sp>
        <p:nvSpPr>
          <p:cNvPr id="4" name="Slide Number Placeholder 3"/>
          <p:cNvSpPr>
            <a:spLocks noGrp="1"/>
          </p:cNvSpPr>
          <p:nvPr>
            <p:ph type="sldNum" sz="quarter" idx="5"/>
          </p:nvPr>
        </p:nvSpPr>
        <p:spPr/>
        <p:txBody>
          <a:bodyPr/>
          <a:lstStyle/>
          <a:p>
            <a:fld id="{4EA752AA-A243-4EED-BBC7-6914E6F5DC5E}" type="slidenum">
              <a:rPr lang="en-US" smtClean="0"/>
              <a:t>17</a:t>
            </a:fld>
            <a:endParaRPr lang="en-US" dirty="0"/>
          </a:p>
        </p:txBody>
      </p:sp>
    </p:spTree>
    <p:extLst>
      <p:ext uri="{BB962C8B-B14F-4D97-AF65-F5344CB8AC3E}">
        <p14:creationId xmlns:p14="http://schemas.microsoft.com/office/powerpoint/2010/main" val="187610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3</a:t>
            </a:fld>
            <a:endParaRPr lang="en-US" dirty="0"/>
          </a:p>
        </p:txBody>
      </p:sp>
    </p:spTree>
    <p:extLst>
      <p:ext uri="{BB962C8B-B14F-4D97-AF65-F5344CB8AC3E}">
        <p14:creationId xmlns:p14="http://schemas.microsoft.com/office/powerpoint/2010/main" val="118951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4</a:t>
            </a:fld>
            <a:endParaRPr lang="en-US" dirty="0"/>
          </a:p>
        </p:txBody>
      </p:sp>
    </p:spTree>
    <p:extLst>
      <p:ext uri="{BB962C8B-B14F-4D97-AF65-F5344CB8AC3E}">
        <p14:creationId xmlns:p14="http://schemas.microsoft.com/office/powerpoint/2010/main" val="231808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5</a:t>
            </a:fld>
            <a:endParaRPr lang="en-US" dirty="0"/>
          </a:p>
        </p:txBody>
      </p:sp>
    </p:spTree>
    <p:extLst>
      <p:ext uri="{BB962C8B-B14F-4D97-AF65-F5344CB8AC3E}">
        <p14:creationId xmlns:p14="http://schemas.microsoft.com/office/powerpoint/2010/main" val="232620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field with a red asterisk is a required field. You will not be able to save the referral until that information is completed.</a:t>
            </a:r>
          </a:p>
        </p:txBody>
      </p:sp>
      <p:sp>
        <p:nvSpPr>
          <p:cNvPr id="4" name="Slide Number Placeholder 3"/>
          <p:cNvSpPr>
            <a:spLocks noGrp="1"/>
          </p:cNvSpPr>
          <p:nvPr>
            <p:ph type="sldNum" sz="quarter" idx="5"/>
          </p:nvPr>
        </p:nvSpPr>
        <p:spPr/>
        <p:txBody>
          <a:bodyPr/>
          <a:lstStyle/>
          <a:p>
            <a:fld id="{4EA752AA-A243-4EED-BBC7-6914E6F5DC5E}" type="slidenum">
              <a:rPr lang="en-US" smtClean="0"/>
              <a:t>6</a:t>
            </a:fld>
            <a:endParaRPr lang="en-US" dirty="0"/>
          </a:p>
        </p:txBody>
      </p:sp>
    </p:spTree>
    <p:extLst>
      <p:ext uri="{BB962C8B-B14F-4D97-AF65-F5344CB8AC3E}">
        <p14:creationId xmlns:p14="http://schemas.microsoft.com/office/powerpoint/2010/main" val="19727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7</a:t>
            </a:fld>
            <a:endParaRPr lang="en-US" dirty="0"/>
          </a:p>
        </p:txBody>
      </p:sp>
    </p:spTree>
    <p:extLst>
      <p:ext uri="{BB962C8B-B14F-4D97-AF65-F5344CB8AC3E}">
        <p14:creationId xmlns:p14="http://schemas.microsoft.com/office/powerpoint/2010/main" val="362555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8</a:t>
            </a:fld>
            <a:endParaRPr lang="en-US" dirty="0"/>
          </a:p>
        </p:txBody>
      </p:sp>
    </p:spTree>
    <p:extLst>
      <p:ext uri="{BB962C8B-B14F-4D97-AF65-F5344CB8AC3E}">
        <p14:creationId xmlns:p14="http://schemas.microsoft.com/office/powerpoint/2010/main" val="412813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“Representative Relationship to Client” field, there is a list of drop-down options from relatives to neighbor, or guardian.</a:t>
            </a:r>
          </a:p>
        </p:txBody>
      </p:sp>
      <p:sp>
        <p:nvSpPr>
          <p:cNvPr id="4" name="Slide Number Placeholder 3"/>
          <p:cNvSpPr>
            <a:spLocks noGrp="1"/>
          </p:cNvSpPr>
          <p:nvPr>
            <p:ph type="sldNum" sz="quarter" idx="5"/>
          </p:nvPr>
        </p:nvSpPr>
        <p:spPr/>
        <p:txBody>
          <a:bodyPr/>
          <a:lstStyle/>
          <a:p>
            <a:fld id="{4EA752AA-A243-4EED-BBC7-6914E6F5DC5E}" type="slidenum">
              <a:rPr lang="en-US" smtClean="0"/>
              <a:t>9</a:t>
            </a:fld>
            <a:endParaRPr lang="en-US" dirty="0"/>
          </a:p>
        </p:txBody>
      </p:sp>
    </p:spTree>
    <p:extLst>
      <p:ext uri="{BB962C8B-B14F-4D97-AF65-F5344CB8AC3E}">
        <p14:creationId xmlns:p14="http://schemas.microsoft.com/office/powerpoint/2010/main" val="243915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10</a:t>
            </a:fld>
            <a:endParaRPr lang="en-US" dirty="0"/>
          </a:p>
        </p:txBody>
      </p:sp>
    </p:spTree>
    <p:extLst>
      <p:ext uri="{BB962C8B-B14F-4D97-AF65-F5344CB8AC3E}">
        <p14:creationId xmlns:p14="http://schemas.microsoft.com/office/powerpoint/2010/main" val="197946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0BB-35C1-4489-8229-6CEE8431E4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357BA1-9C7B-47FC-AE34-C8A1FD834B3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B55D1F-1ADE-45C8-8C8F-09601108EC1C}"/>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0AD70F54-F718-4BFD-A82B-0F07709340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9903CE-26D3-457B-8DD0-7FC4B3222131}"/>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96664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192A-6FA5-4438-B72A-F438D19AC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C17120-1686-418C-9F91-A3B5840A7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CBB39-0D03-4720-B561-0C619A21267E}"/>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2AF5BA5D-C85A-45BC-9302-DBD5755353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0F0407-D91D-4EAF-8D28-DC93F6C2DAEB}"/>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87525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70E54-AE7D-41BB-98EA-06A0439B33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D8909-D775-48F3-98A4-4FB656581C8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1D0EB-2523-4391-BD5E-4DF8DBA1C2B0}"/>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2173A11D-C8F6-4E74-B508-85248A963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113A91-F7BE-4C65-B655-C6EF72A5D1DA}"/>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3850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0BE0-5D21-4B53-9706-A0A497057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72028-88D1-4E5F-80DC-D46C9C336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E0863-175D-4D77-B03D-54AF1D217FCD}"/>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D01AC6B7-0E4D-4FBC-8A3B-B606C6E05B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7B60F4-28B7-4868-AE7F-1E65628E12F8}"/>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414253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849E-E7DE-42F9-BA5F-55EAFAD7B6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66F8A58-D106-4C5B-A706-7097289C7F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E1D70-7A44-4D7F-BBC8-519C9F027F9C}"/>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6B3961B6-9B46-4449-A749-AE7C8F1350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E63679-1C7F-44C6-B000-B44A97993C62}"/>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31547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F49D-2560-4276-9A32-6859F301F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68806-17A3-42F1-9D2A-9FB37B93ED4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EFE8D-CD67-4CAB-B152-347ED58A535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DDB93-560E-4136-9009-0A52F7D0E16F}"/>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6" name="Footer Placeholder 5">
            <a:extLst>
              <a:ext uri="{FF2B5EF4-FFF2-40B4-BE49-F238E27FC236}">
                <a16:creationId xmlns:a16="http://schemas.microsoft.com/office/drawing/2014/main" id="{C1E8ABD9-EAF4-439B-B581-1955E805DE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545786-5CCE-4506-9210-CC525C710CAF}"/>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96622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50A5-02C9-45AC-997D-BDB2BF91D1D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20EFF-1B04-45CE-82F1-493D627E06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79202A-0E2C-4651-BA42-872D9FB277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05C69E-60F0-4C2B-87F0-FCE02491E4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81BE8C-B16C-460D-8D00-F7DF67BB441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BFD28-AA68-4445-9EF2-57F73EE54C94}"/>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8" name="Footer Placeholder 7">
            <a:extLst>
              <a:ext uri="{FF2B5EF4-FFF2-40B4-BE49-F238E27FC236}">
                <a16:creationId xmlns:a16="http://schemas.microsoft.com/office/drawing/2014/main" id="{87A56C0C-ED65-4178-8BD2-0369E12426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360EA31-E025-4246-AD54-CDE4A7B200E6}"/>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304422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6A4E-F4C6-4A9E-B58C-6F6BB8122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E63F5-245F-487E-9F3B-C675CD5B4ED3}"/>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4" name="Footer Placeholder 3">
            <a:extLst>
              <a:ext uri="{FF2B5EF4-FFF2-40B4-BE49-F238E27FC236}">
                <a16:creationId xmlns:a16="http://schemas.microsoft.com/office/drawing/2014/main" id="{0C5FFB90-F8A1-4E41-999F-18838C6AED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4B3200-A8C5-4675-96AA-8AACB39941F0}"/>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362195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B8D56-2A95-4FDB-A861-C404419B118F}"/>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3" name="Footer Placeholder 2">
            <a:extLst>
              <a:ext uri="{FF2B5EF4-FFF2-40B4-BE49-F238E27FC236}">
                <a16:creationId xmlns:a16="http://schemas.microsoft.com/office/drawing/2014/main" id="{F071B885-0A60-4649-BB05-7DB4BC972C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96BEDB-0A18-4B48-9BE3-5D2BC3D109A2}"/>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217952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040F-2228-498C-8B69-155172C531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6B4D1D7-C18B-4210-A4CD-FA3E942E67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93BF7-F45D-48A8-A0AA-0DF8D812A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B30DB6-CE9D-4806-B6A1-3DEF078C3056}"/>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6" name="Footer Placeholder 5">
            <a:extLst>
              <a:ext uri="{FF2B5EF4-FFF2-40B4-BE49-F238E27FC236}">
                <a16:creationId xmlns:a16="http://schemas.microsoft.com/office/drawing/2014/main" id="{B4830435-5ECF-4263-8458-BD4D8CD0D5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BFE946-9F8D-4277-9628-AE1D646428DF}"/>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326880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EB94-A92E-49EB-B72A-0E37FC8371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084553-F045-4B97-B291-F3C2D7B2DC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C842D65B-EDE4-410A-B86F-ED67451436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123745-7CBC-40D5-A0CB-4AE354974441}"/>
              </a:ext>
            </a:extLst>
          </p:cNvPr>
          <p:cNvSpPr>
            <a:spLocks noGrp="1"/>
          </p:cNvSpPr>
          <p:nvPr>
            <p:ph type="dt" sz="half" idx="10"/>
          </p:nvPr>
        </p:nvSpPr>
        <p:spPr/>
        <p:txBody>
          <a:bodyPr/>
          <a:lstStyle/>
          <a:p>
            <a:fld id="{812E7B5F-CCA8-4882-967B-457E0F1A5474}" type="datetimeFigureOut">
              <a:rPr lang="en-US" smtClean="0"/>
              <a:t>2/2/2024</a:t>
            </a:fld>
            <a:endParaRPr lang="en-US" dirty="0"/>
          </a:p>
        </p:txBody>
      </p:sp>
      <p:sp>
        <p:nvSpPr>
          <p:cNvPr id="6" name="Footer Placeholder 5">
            <a:extLst>
              <a:ext uri="{FF2B5EF4-FFF2-40B4-BE49-F238E27FC236}">
                <a16:creationId xmlns:a16="http://schemas.microsoft.com/office/drawing/2014/main" id="{98AD9DBC-683B-4551-8551-5C7F0547EC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902215-A7F6-4B12-835F-75B3B9E3E291}"/>
              </a:ext>
            </a:extLst>
          </p:cNvPr>
          <p:cNvSpPr>
            <a:spLocks noGrp="1"/>
          </p:cNvSpPr>
          <p:nvPr>
            <p:ph type="sldNum" sz="quarter" idx="12"/>
          </p:nvPr>
        </p:nvSpPr>
        <p:spPr/>
        <p:txBody>
          <a:bodyPr/>
          <a:lstStyle/>
          <a:p>
            <a:fld id="{C0465BDC-DAA7-4695-9F90-2604F83C7D05}" type="slidenum">
              <a:rPr lang="en-US" smtClean="0"/>
              <a:t>‹#›</a:t>
            </a:fld>
            <a:endParaRPr lang="en-US" dirty="0"/>
          </a:p>
        </p:txBody>
      </p:sp>
    </p:spTree>
    <p:extLst>
      <p:ext uri="{BB962C8B-B14F-4D97-AF65-F5344CB8AC3E}">
        <p14:creationId xmlns:p14="http://schemas.microsoft.com/office/powerpoint/2010/main" val="416904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C351E-1152-4974-848D-98DDCBBC81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9A40DF-7340-4CAB-949A-63BE05F4C6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DDC9-0FBB-4866-A7AB-91E23D096D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2E7B5F-CCA8-4882-967B-457E0F1A5474}" type="datetimeFigureOut">
              <a:rPr lang="en-US" smtClean="0"/>
              <a:t>2/2/2024</a:t>
            </a:fld>
            <a:endParaRPr lang="en-US" dirty="0"/>
          </a:p>
        </p:txBody>
      </p:sp>
      <p:sp>
        <p:nvSpPr>
          <p:cNvPr id="5" name="Footer Placeholder 4">
            <a:extLst>
              <a:ext uri="{FF2B5EF4-FFF2-40B4-BE49-F238E27FC236}">
                <a16:creationId xmlns:a16="http://schemas.microsoft.com/office/drawing/2014/main" id="{7BDAC2A6-478A-4A00-A088-762E6DB703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C25564-34ED-4087-A21F-9B9F686FD3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465BDC-DAA7-4695-9F90-2604F83C7D05}" type="slidenum">
              <a:rPr lang="en-US" smtClean="0"/>
              <a:t>‹#›</a:t>
            </a:fld>
            <a:endParaRPr lang="en-US" dirty="0"/>
          </a:p>
        </p:txBody>
      </p:sp>
    </p:spTree>
    <p:extLst>
      <p:ext uri="{BB962C8B-B14F-4D97-AF65-F5344CB8AC3E}">
        <p14:creationId xmlns:p14="http://schemas.microsoft.com/office/powerpoint/2010/main" val="4060050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ardhs.quickbase.com/db/bti8ymhe2"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69" y="5455283"/>
            <a:ext cx="1027306" cy="474094"/>
          </a:xfrm>
          <a:prstGeom prst="rect">
            <a:avLst/>
          </a:prstGeom>
        </p:spPr>
      </p:pic>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306198" y="518232"/>
            <a:ext cx="8531604" cy="2910768"/>
          </a:xfrm>
          <a:prstGeom prst="rect">
            <a:avLst/>
          </a:prstGeom>
        </p:spPr>
        <p:txBody>
          <a:bodyPr vert="horz" lIns="91440" tIns="45720" rIns="91440" bIns="45720" rtlCol="0" anchor="ctr" anchorCtr="0">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6600" b="1" dirty="0">
                <a:solidFill>
                  <a:srgbClr val="0070B9"/>
                </a:solidFill>
                <a:latin typeface="Noto Sans" panose="020B0502040504020204" pitchFamily="34"/>
                <a:ea typeface="Noto Sans" panose="020B0502040504020204" pitchFamily="34"/>
                <a:cs typeface="Noto Sans" panose="020B0502040504020204" pitchFamily="34"/>
              </a:rPr>
              <a:t>Provider Update from the Division of Provider Services and Quality Assurance</a:t>
            </a:r>
          </a:p>
        </p:txBody>
      </p:sp>
      <p:grpSp>
        <p:nvGrpSpPr>
          <p:cNvPr id="7" name="Group 6">
            <a:extLst>
              <a:ext uri="{FF2B5EF4-FFF2-40B4-BE49-F238E27FC236}">
                <a16:creationId xmlns:a16="http://schemas.microsoft.com/office/drawing/2014/main" id="{C8635675-BAF7-41B5-B132-D0AA4FC42DD4}"/>
              </a:ext>
            </a:extLst>
          </p:cNvPr>
          <p:cNvGrpSpPr>
            <a:grpSpLocks noChangeAspect="1"/>
          </p:cNvGrpSpPr>
          <p:nvPr/>
        </p:nvGrpSpPr>
        <p:grpSpPr>
          <a:xfrm>
            <a:off x="0" y="5439517"/>
            <a:ext cx="9144004" cy="1591151"/>
            <a:chOff x="0" y="5439517"/>
            <a:chExt cx="9144004" cy="1591151"/>
          </a:xfrm>
        </p:grpSpPr>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01" y="5439517"/>
              <a:ext cx="500746" cy="500746"/>
            </a:xfrm>
            <a:prstGeom prst="rect">
              <a:avLst/>
            </a:prstGeom>
          </p:spPr>
        </p:pic>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4347472" y="2234138"/>
              <a:ext cx="449058" cy="914400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53777"/>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rgbClr val="0070B9"/>
                  </a:solidFill>
                  <a:latin typeface="Noto Sans" panose="020B0502040504020204" pitchFamily="34"/>
                  <a:ea typeface="Noto Sans" panose="020B0502040504020204" pitchFamily="34"/>
                  <a:cs typeface="Noto Sans" panose="020B0502040504020204" pitchFamily="34"/>
                </a:rPr>
                <a:t>humanservices.arkansas.gov</a:t>
              </a:r>
            </a:p>
          </p:txBody>
        </p:sp>
        <p:sp>
          <p:nvSpPr>
            <p:cNvPr id="16" name="Rectangle 15">
              <a:extLst>
                <a:ext uri="{FF2B5EF4-FFF2-40B4-BE49-F238E27FC236}">
                  <a16:creationId xmlns:a16="http://schemas.microsoft.com/office/drawing/2014/main" id="{0CE1EA94-FF92-411B-83BB-84DA983F53F3}"/>
                </a:ext>
              </a:extLst>
            </p:cNvPr>
            <p:cNvSpPr/>
            <p:nvPr/>
          </p:nvSpPr>
          <p:spPr>
            <a:xfrm rot="16200000">
              <a:off x="4529555" y="1660723"/>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9BB9D9DA-914B-4833-9034-D30BB8399E6B}"/>
              </a:ext>
            </a:extLst>
          </p:cNvPr>
          <p:cNvSpPr txBox="1"/>
          <p:nvPr/>
        </p:nvSpPr>
        <p:spPr>
          <a:xfrm>
            <a:off x="306198" y="3735437"/>
            <a:ext cx="8531604" cy="732598"/>
          </a:xfrm>
          <a:prstGeom prst="rect">
            <a:avLst/>
          </a:prstGeom>
          <a:noFill/>
        </p:spPr>
        <p:txBody>
          <a:bodyPr wrap="square" lIns="0" tIns="0" rtlCol="0">
            <a:noAutofit/>
          </a:bodyPr>
          <a:lstStyle/>
          <a:p>
            <a:pPr algn="ctr"/>
            <a:r>
              <a:rPr lang="en-US" sz="4000" dirty="0">
                <a:solidFill>
                  <a:srgbClr val="FF0000"/>
                </a:solidFill>
                <a:latin typeface="Noto Sans" panose="020B0502040504020204" pitchFamily="34"/>
                <a:ea typeface="Noto Sans" panose="020B0502040504020204" pitchFamily="34"/>
                <a:cs typeface="Noto Sans" panose="020B0502040504020204" pitchFamily="34"/>
              </a:rPr>
              <a:t>Training for Options </a:t>
            </a:r>
          </a:p>
          <a:p>
            <a:pPr algn="ctr"/>
            <a:r>
              <a:rPr lang="en-US" sz="4000" dirty="0">
                <a:solidFill>
                  <a:srgbClr val="FF0000"/>
                </a:solidFill>
                <a:latin typeface="Noto Sans" panose="020B0502040504020204" pitchFamily="34"/>
                <a:ea typeface="Noto Sans" panose="020B0502040504020204" pitchFamily="34"/>
                <a:cs typeface="Noto Sans" panose="020B0502040504020204" pitchFamily="34"/>
              </a:rPr>
              <a:t>Counseling QuickBase</a:t>
            </a:r>
          </a:p>
        </p:txBody>
      </p:sp>
    </p:spTree>
    <p:extLst>
      <p:ext uri="{BB962C8B-B14F-4D97-AF65-F5344CB8AC3E}">
        <p14:creationId xmlns:p14="http://schemas.microsoft.com/office/powerpoint/2010/main" val="427079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10</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descr="A screenshot of a computer&#10;&#10;Description automatically generated">
            <a:extLst>
              <a:ext uri="{FF2B5EF4-FFF2-40B4-BE49-F238E27FC236}">
                <a16:creationId xmlns:a16="http://schemas.microsoft.com/office/drawing/2014/main" id="{731C8B19-B696-2131-1E08-2D7B4D13EEFD}"/>
              </a:ext>
            </a:extLst>
          </p:cNvPr>
          <p:cNvPicPr>
            <a:picLocks noChangeAspect="1"/>
          </p:cNvPicPr>
          <p:nvPr/>
        </p:nvPicPr>
        <p:blipFill rotWithShape="1">
          <a:blip r:embed="rId5">
            <a:extLst>
              <a:ext uri="{28A0092B-C50C-407E-A947-70E740481C1C}">
                <a14:useLocalDpi xmlns:a14="http://schemas.microsoft.com/office/drawing/2010/main" val="0"/>
              </a:ext>
            </a:extLst>
          </a:blip>
          <a:srcRect l="-96" t="11424" r="-1250" b="7946"/>
          <a:stretch/>
        </p:blipFill>
        <p:spPr>
          <a:xfrm>
            <a:off x="-8821" y="1326893"/>
            <a:ext cx="9152821" cy="4939563"/>
          </a:xfrm>
          <a:prstGeom prst="rect">
            <a:avLst/>
          </a:prstGeom>
        </p:spPr>
      </p:pic>
    </p:spTree>
    <p:extLst>
      <p:ext uri="{BB962C8B-B14F-4D97-AF65-F5344CB8AC3E}">
        <p14:creationId xmlns:p14="http://schemas.microsoft.com/office/powerpoint/2010/main" val="380618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11</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5" name="Picture 4">
            <a:extLst>
              <a:ext uri="{FF2B5EF4-FFF2-40B4-BE49-F238E27FC236}">
                <a16:creationId xmlns:a16="http://schemas.microsoft.com/office/drawing/2014/main" id="{CBBD8DFF-C2DC-870C-0A8C-FDBB5FE2944A}"/>
              </a:ext>
            </a:extLst>
          </p:cNvPr>
          <p:cNvPicPr>
            <a:picLocks noChangeAspect="1"/>
          </p:cNvPicPr>
          <p:nvPr/>
        </p:nvPicPr>
        <p:blipFill rotWithShape="1">
          <a:blip r:embed="rId5"/>
          <a:srcRect t="268" r="43125" b="1"/>
          <a:stretch/>
        </p:blipFill>
        <p:spPr>
          <a:xfrm>
            <a:off x="0" y="1454762"/>
            <a:ext cx="9144000" cy="4475660"/>
          </a:xfrm>
          <a:prstGeom prst="rect">
            <a:avLst/>
          </a:prstGeom>
        </p:spPr>
      </p:pic>
    </p:spTree>
    <p:extLst>
      <p:ext uri="{BB962C8B-B14F-4D97-AF65-F5344CB8AC3E}">
        <p14:creationId xmlns:p14="http://schemas.microsoft.com/office/powerpoint/2010/main" val="5503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12</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descr="A screenshot of a computer&#10;&#10;Description automatically generated">
            <a:extLst>
              <a:ext uri="{FF2B5EF4-FFF2-40B4-BE49-F238E27FC236}">
                <a16:creationId xmlns:a16="http://schemas.microsoft.com/office/drawing/2014/main" id="{FEE6563C-44F3-78D2-DB9E-E3650F907109}"/>
              </a:ext>
            </a:extLst>
          </p:cNvPr>
          <p:cNvPicPr>
            <a:picLocks noChangeAspect="1"/>
          </p:cNvPicPr>
          <p:nvPr/>
        </p:nvPicPr>
        <p:blipFill rotWithShape="1">
          <a:blip r:embed="rId5">
            <a:extLst>
              <a:ext uri="{28A0092B-C50C-407E-A947-70E740481C1C}">
                <a14:useLocalDpi xmlns:a14="http://schemas.microsoft.com/office/drawing/2010/main" val="0"/>
              </a:ext>
            </a:extLst>
          </a:blip>
          <a:srcRect t="22340" b="4287"/>
          <a:stretch/>
        </p:blipFill>
        <p:spPr>
          <a:xfrm>
            <a:off x="0" y="1490673"/>
            <a:ext cx="9144000" cy="4266488"/>
          </a:xfrm>
          <a:prstGeom prst="rect">
            <a:avLst/>
          </a:prstGeom>
        </p:spPr>
      </p:pic>
    </p:spTree>
    <p:extLst>
      <p:ext uri="{BB962C8B-B14F-4D97-AF65-F5344CB8AC3E}">
        <p14:creationId xmlns:p14="http://schemas.microsoft.com/office/powerpoint/2010/main" val="312165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13</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a:extLst>
              <a:ext uri="{FF2B5EF4-FFF2-40B4-BE49-F238E27FC236}">
                <a16:creationId xmlns:a16="http://schemas.microsoft.com/office/drawing/2014/main" id="{25C16802-6053-5BF6-94FD-CFB26CFB0875}"/>
              </a:ext>
            </a:extLst>
          </p:cNvPr>
          <p:cNvPicPr>
            <a:picLocks noChangeAspect="1"/>
          </p:cNvPicPr>
          <p:nvPr/>
        </p:nvPicPr>
        <p:blipFill rotWithShape="1">
          <a:blip r:embed="rId5"/>
          <a:srcRect r="64196"/>
          <a:stretch/>
        </p:blipFill>
        <p:spPr>
          <a:xfrm>
            <a:off x="0" y="1471224"/>
            <a:ext cx="9144000" cy="4391694"/>
          </a:xfrm>
          <a:prstGeom prst="rect">
            <a:avLst/>
          </a:prstGeom>
        </p:spPr>
      </p:pic>
    </p:spTree>
    <p:extLst>
      <p:ext uri="{BB962C8B-B14F-4D97-AF65-F5344CB8AC3E}">
        <p14:creationId xmlns:p14="http://schemas.microsoft.com/office/powerpoint/2010/main" val="284804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14</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5" name="Picture 4" descr="A screenshot of a referral program&#10;&#10;Description automatically generated">
            <a:extLst>
              <a:ext uri="{FF2B5EF4-FFF2-40B4-BE49-F238E27FC236}">
                <a16:creationId xmlns:a16="http://schemas.microsoft.com/office/drawing/2014/main" id="{D4AFB3CF-228F-2A7E-1DAF-4ABBA3AABE91}"/>
              </a:ext>
            </a:extLst>
          </p:cNvPr>
          <p:cNvPicPr>
            <a:picLocks noChangeAspect="1"/>
          </p:cNvPicPr>
          <p:nvPr/>
        </p:nvPicPr>
        <p:blipFill rotWithShape="1">
          <a:blip r:embed="rId5">
            <a:extLst>
              <a:ext uri="{28A0092B-C50C-407E-A947-70E740481C1C}">
                <a14:useLocalDpi xmlns:a14="http://schemas.microsoft.com/office/drawing/2010/main" val="0"/>
              </a:ext>
            </a:extLst>
          </a:blip>
          <a:srcRect t="8482" r="250" b="8274"/>
          <a:stretch/>
        </p:blipFill>
        <p:spPr>
          <a:xfrm>
            <a:off x="114300" y="1405615"/>
            <a:ext cx="8850085" cy="4554313"/>
          </a:xfrm>
          <a:prstGeom prst="rect">
            <a:avLst/>
          </a:prstGeom>
        </p:spPr>
      </p:pic>
    </p:spTree>
    <p:extLst>
      <p:ext uri="{BB962C8B-B14F-4D97-AF65-F5344CB8AC3E}">
        <p14:creationId xmlns:p14="http://schemas.microsoft.com/office/powerpoint/2010/main" val="259512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15</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descr="A screenshot of a computer&#10;&#10;Description automatically generated">
            <a:extLst>
              <a:ext uri="{FF2B5EF4-FFF2-40B4-BE49-F238E27FC236}">
                <a16:creationId xmlns:a16="http://schemas.microsoft.com/office/drawing/2014/main" id="{846F8D78-A654-2BFE-F808-817D17BF0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05615"/>
            <a:ext cx="9144000" cy="4681507"/>
          </a:xfrm>
          <a:prstGeom prst="rect">
            <a:avLst/>
          </a:prstGeom>
        </p:spPr>
      </p:pic>
    </p:spTree>
    <p:extLst>
      <p:ext uri="{BB962C8B-B14F-4D97-AF65-F5344CB8AC3E}">
        <p14:creationId xmlns:p14="http://schemas.microsoft.com/office/powerpoint/2010/main" val="252087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16</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descr="A close-up of a computer screen&#10;&#10;Description automatically generated">
            <a:extLst>
              <a:ext uri="{FF2B5EF4-FFF2-40B4-BE49-F238E27FC236}">
                <a16:creationId xmlns:a16="http://schemas.microsoft.com/office/drawing/2014/main" id="{28847EE7-100A-783F-687A-D04E0F63C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05615"/>
            <a:ext cx="9144000" cy="4578806"/>
          </a:xfrm>
          <a:prstGeom prst="rect">
            <a:avLst/>
          </a:prstGeom>
        </p:spPr>
      </p:pic>
    </p:spTree>
    <p:extLst>
      <p:ext uri="{BB962C8B-B14F-4D97-AF65-F5344CB8AC3E}">
        <p14:creationId xmlns:p14="http://schemas.microsoft.com/office/powerpoint/2010/main" val="260466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1" name="TextBox 10">
            <a:extLst>
              <a:ext uri="{FF2B5EF4-FFF2-40B4-BE49-F238E27FC236}">
                <a16:creationId xmlns:a16="http://schemas.microsoft.com/office/drawing/2014/main" id="{6E4AA79E-25A3-419E-A280-E0E7F1D92131}"/>
              </a:ext>
            </a:extLst>
          </p:cNvPr>
          <p:cNvSpPr txBox="1"/>
          <p:nvPr/>
        </p:nvSpPr>
        <p:spPr>
          <a:xfrm>
            <a:off x="306196" y="1585133"/>
            <a:ext cx="8531604" cy="1966332"/>
          </a:xfrm>
          <a:prstGeom prst="rect">
            <a:avLst/>
          </a:prstGeom>
          <a:noFill/>
        </p:spPr>
        <p:txBody>
          <a:bodyPr wrap="square" lIns="0" tIns="0" rIns="0" rtlCol="0">
            <a:normAutofit lnSpcReduction="10000"/>
          </a:bodyPr>
          <a:lstStyle/>
          <a:p>
            <a:pPr marL="0" marR="0" algn="just">
              <a:spcBef>
                <a:spcPts val="0"/>
              </a:spcBef>
              <a:spcAft>
                <a:spcPts val="0"/>
              </a:spcAft>
            </a:pPr>
            <a:r>
              <a:rPr lang="en-US" sz="3200" dirty="0">
                <a:latin typeface="Noto Sans" panose="020B0502040504020204" pitchFamily="34"/>
                <a:ea typeface="Noto Sans" panose="020B0502040504020204" pitchFamily="34"/>
                <a:cs typeface="Noto Sans" panose="020B0502040504020204" pitchFamily="34"/>
              </a:rPr>
              <a:t>Facilities will have the capability to print to maintain copies for their records for possible surveys, and to maintain potential requests from regulatory agencies.   </a:t>
            </a:r>
          </a:p>
        </p:txBody>
      </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17</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2052" name="Picture 4" descr="Self Service Printing">
            <a:extLst>
              <a:ext uri="{FF2B5EF4-FFF2-40B4-BE49-F238E27FC236}">
                <a16:creationId xmlns:a16="http://schemas.microsoft.com/office/drawing/2014/main" id="{5DCA576A-6075-902E-A9F3-F611FC41C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922" y="3486654"/>
            <a:ext cx="4139293" cy="273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0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1" name="TextBox 10">
            <a:extLst>
              <a:ext uri="{FF2B5EF4-FFF2-40B4-BE49-F238E27FC236}">
                <a16:creationId xmlns:a16="http://schemas.microsoft.com/office/drawing/2014/main" id="{6E4AA79E-25A3-419E-A280-E0E7F1D92131}"/>
              </a:ext>
            </a:extLst>
          </p:cNvPr>
          <p:cNvSpPr txBox="1"/>
          <p:nvPr/>
        </p:nvSpPr>
        <p:spPr>
          <a:xfrm>
            <a:off x="306196" y="1585133"/>
            <a:ext cx="8531604" cy="2480682"/>
          </a:xfrm>
          <a:prstGeom prst="rect">
            <a:avLst/>
          </a:prstGeom>
          <a:noFill/>
        </p:spPr>
        <p:txBody>
          <a:bodyPr wrap="square" lIns="0" tIns="0" rIns="0" rtlCol="0">
            <a:normAutofit lnSpcReduction="10000"/>
          </a:bodyPr>
          <a:lstStyle/>
          <a:p>
            <a:pPr marL="0" marR="0" algn="just">
              <a:spcBef>
                <a:spcPts val="0"/>
              </a:spcBef>
              <a:spcAft>
                <a:spcPts val="0"/>
              </a:spcAft>
            </a:pPr>
            <a:r>
              <a:rPr lang="en-US" sz="3200" dirty="0">
                <a:latin typeface="Noto Sans" panose="020B0502040504020204" pitchFamily="34"/>
                <a:ea typeface="Noto Sans" panose="020B0502040504020204" pitchFamily="34"/>
                <a:cs typeface="Noto Sans" panose="020B0502040504020204" pitchFamily="34"/>
              </a:rPr>
              <a:t>Several facilities have been testing the QuickBase and providing feedback. We would like to thank them for their assistance in helping to make this process change as smooth as possible.</a:t>
            </a:r>
          </a:p>
        </p:txBody>
      </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18</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3074" name="Picture 2" descr="Thank You Images - Free Download on Freepik">
            <a:extLst>
              <a:ext uri="{FF2B5EF4-FFF2-40B4-BE49-F238E27FC236}">
                <a16:creationId xmlns:a16="http://schemas.microsoft.com/office/drawing/2014/main" id="{75ED1469-5D7F-3488-D7AD-BFAC5F591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531" y="3812721"/>
            <a:ext cx="5962650" cy="234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7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052F461-34B9-4122-8AB2-2E5E0B4DC43F}"/>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BAF9970D-33D0-4366-A66C-983F3B2363CA}"/>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5" name="Group 14">
            <a:extLst>
              <a:ext uri="{FF2B5EF4-FFF2-40B4-BE49-F238E27FC236}">
                <a16:creationId xmlns:a16="http://schemas.microsoft.com/office/drawing/2014/main" id="{F551F055-9C5A-4D29-9567-B95FC094F86C}"/>
              </a:ext>
            </a:extLst>
          </p:cNvPr>
          <p:cNvGrpSpPr/>
          <p:nvPr/>
        </p:nvGrpSpPr>
        <p:grpSpPr>
          <a:xfrm>
            <a:off x="306196" y="6289517"/>
            <a:ext cx="1045054" cy="306779"/>
            <a:chOff x="306196" y="6327302"/>
            <a:chExt cx="1045054" cy="306779"/>
          </a:xfrm>
        </p:grpSpPr>
        <p:pic>
          <p:nvPicPr>
            <p:cNvPr id="13" name="Picture 12" descr="A picture containing light, clock&#10;&#10;Description automatically generated">
              <a:extLst>
                <a:ext uri="{FF2B5EF4-FFF2-40B4-BE49-F238E27FC236}">
                  <a16:creationId xmlns:a16="http://schemas.microsoft.com/office/drawing/2014/main" id="{49524B85-8AF4-4E84-8B96-805215176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14" name="Picture 13" descr="A close up of a sign&#10;&#10;Description automatically generated">
              <a:extLst>
                <a:ext uri="{FF2B5EF4-FFF2-40B4-BE49-F238E27FC236}">
                  <a16:creationId xmlns:a16="http://schemas.microsoft.com/office/drawing/2014/main" id="{A87A5BF4-86C9-43EE-A429-3A86A612F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pic>
        <p:nvPicPr>
          <p:cNvPr id="8" name="Picture 7" descr="A close up of a logo&#10;&#10;Description automatically generated">
            <a:extLst>
              <a:ext uri="{FF2B5EF4-FFF2-40B4-BE49-F238E27FC236}">
                <a16:creationId xmlns:a16="http://schemas.microsoft.com/office/drawing/2014/main" id="{7D057908-7EBC-4BEF-8DFD-404418F95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531" y="1751247"/>
            <a:ext cx="528140" cy="5281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4B1E595-6C1C-439F-9B92-E0D93716B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7919" y="1741622"/>
            <a:ext cx="547391" cy="5473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B388C0D5-A0DB-4F97-96FA-3E12B434C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332" y="3068783"/>
            <a:ext cx="626440" cy="626440"/>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9C3C09F0-6BE7-4991-8427-BE6FF6017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229" y="3193772"/>
            <a:ext cx="533442" cy="376462"/>
          </a:xfrm>
          <a:prstGeom prst="rect">
            <a:avLst/>
          </a:prstGeom>
        </p:spPr>
      </p:pic>
      <p:sp>
        <p:nvSpPr>
          <p:cNvPr id="29" name="TextBox 28">
            <a:extLst>
              <a:ext uri="{FF2B5EF4-FFF2-40B4-BE49-F238E27FC236}">
                <a16:creationId xmlns:a16="http://schemas.microsoft.com/office/drawing/2014/main" id="{C82ED54C-C5B0-4583-B8A2-396E76C38444}"/>
              </a:ext>
            </a:extLst>
          </p:cNvPr>
          <p:cNvSpPr txBox="1"/>
          <p:nvPr/>
        </p:nvSpPr>
        <p:spPr>
          <a:xfrm>
            <a:off x="1515360" y="2508744"/>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@ArkDHS</a:t>
            </a:r>
          </a:p>
        </p:txBody>
      </p:sp>
      <p:sp>
        <p:nvSpPr>
          <p:cNvPr id="30" name="TextBox 29">
            <a:extLst>
              <a:ext uri="{FF2B5EF4-FFF2-40B4-BE49-F238E27FC236}">
                <a16:creationId xmlns:a16="http://schemas.microsoft.com/office/drawing/2014/main" id="{41D95F95-3041-43A1-82B9-CEC6935755CC}"/>
              </a:ext>
            </a:extLst>
          </p:cNvPr>
          <p:cNvSpPr txBox="1"/>
          <p:nvPr/>
        </p:nvSpPr>
        <p:spPr>
          <a:xfrm>
            <a:off x="5371696" y="3835870"/>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ARHumanServices</a:t>
            </a:r>
          </a:p>
        </p:txBody>
      </p:sp>
      <p:sp>
        <p:nvSpPr>
          <p:cNvPr id="31" name="TextBox 30">
            <a:extLst>
              <a:ext uri="{FF2B5EF4-FFF2-40B4-BE49-F238E27FC236}">
                <a16:creationId xmlns:a16="http://schemas.microsoft.com/office/drawing/2014/main" id="{698BFCC3-B42C-459F-B8DF-FE670CEA6907}"/>
              </a:ext>
            </a:extLst>
          </p:cNvPr>
          <p:cNvSpPr txBox="1"/>
          <p:nvPr/>
        </p:nvSpPr>
        <p:spPr>
          <a:xfrm>
            <a:off x="1575151" y="3830425"/>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@ARHumanServices</a:t>
            </a:r>
          </a:p>
        </p:txBody>
      </p:sp>
      <p:sp>
        <p:nvSpPr>
          <p:cNvPr id="32" name="TextBox 31">
            <a:extLst>
              <a:ext uri="{FF2B5EF4-FFF2-40B4-BE49-F238E27FC236}">
                <a16:creationId xmlns:a16="http://schemas.microsoft.com/office/drawing/2014/main" id="{6FA7B63C-BB7E-4E33-91F0-0B6F3975A778}"/>
              </a:ext>
            </a:extLst>
          </p:cNvPr>
          <p:cNvSpPr txBox="1"/>
          <p:nvPr/>
        </p:nvSpPr>
        <p:spPr>
          <a:xfrm>
            <a:off x="5371696" y="2508744"/>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@arkansasdhs</a:t>
            </a:r>
          </a:p>
        </p:txBody>
      </p:sp>
      <p:grpSp>
        <p:nvGrpSpPr>
          <p:cNvPr id="20" name="Group 19">
            <a:extLst>
              <a:ext uri="{FF2B5EF4-FFF2-40B4-BE49-F238E27FC236}">
                <a16:creationId xmlns:a16="http://schemas.microsoft.com/office/drawing/2014/main" id="{8D90F6C4-F5A2-480E-BEC4-07F51952EB8A}"/>
              </a:ext>
            </a:extLst>
          </p:cNvPr>
          <p:cNvGrpSpPr/>
          <p:nvPr/>
        </p:nvGrpSpPr>
        <p:grpSpPr>
          <a:xfrm>
            <a:off x="-2" y="-2376"/>
            <a:ext cx="9144004" cy="1333465"/>
            <a:chOff x="-2" y="5507"/>
            <a:chExt cx="9144004" cy="1333465"/>
          </a:xfrm>
        </p:grpSpPr>
        <p:sp>
          <p:nvSpPr>
            <p:cNvPr id="21" name="Rectangle 20">
              <a:extLst>
                <a:ext uri="{FF2B5EF4-FFF2-40B4-BE49-F238E27FC236}">
                  <a16:creationId xmlns:a16="http://schemas.microsoft.com/office/drawing/2014/main" id="{4A74E0A1-270E-4BCC-A182-DA41C60AC083}"/>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058107-F42D-4019-AF43-5FB99C2A3A31}"/>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itle 1">
            <a:extLst>
              <a:ext uri="{FF2B5EF4-FFF2-40B4-BE49-F238E27FC236}">
                <a16:creationId xmlns:a16="http://schemas.microsoft.com/office/drawing/2014/main" id="{2294A329-F673-45A3-BA3C-83AD9369A4DD}"/>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Find Us On…</a:t>
            </a:r>
          </a:p>
        </p:txBody>
      </p:sp>
      <p:sp>
        <p:nvSpPr>
          <p:cNvPr id="24" name="TextBox 23">
            <a:extLst>
              <a:ext uri="{FF2B5EF4-FFF2-40B4-BE49-F238E27FC236}">
                <a16:creationId xmlns:a16="http://schemas.microsoft.com/office/drawing/2014/main" id="{0DD15564-AE6E-4F8D-864F-4A80D9F0CBB9}"/>
              </a:ext>
            </a:extLst>
          </p:cNvPr>
          <p:cNvSpPr txBox="1"/>
          <p:nvPr/>
        </p:nvSpPr>
        <p:spPr>
          <a:xfrm>
            <a:off x="306196" y="4600619"/>
            <a:ext cx="8531604" cy="307777"/>
          </a:xfrm>
          <a:prstGeom prst="rect">
            <a:avLst/>
          </a:prstGeom>
          <a:noFill/>
        </p:spPr>
        <p:txBody>
          <a:bodyPr wrap="square" lIns="0" tIns="0" rtlCol="0">
            <a:normAutofit/>
          </a:bodyPr>
          <a:lstStyle/>
          <a:p>
            <a:pPr algn="ctr"/>
            <a:r>
              <a:rPr lang="en-US" sz="1400" b="1" u="sng" dirty="0">
                <a:latin typeface="Noto Sans" panose="020B0502040504020204" pitchFamily="34"/>
                <a:ea typeface="Noto Sans" panose="020B0502040504020204" pitchFamily="34"/>
                <a:cs typeface="Noto Sans" panose="020B0502040504020204" pitchFamily="34"/>
              </a:rPr>
              <a:t>Contact Information</a:t>
            </a:r>
          </a:p>
        </p:txBody>
      </p:sp>
      <p:sp>
        <p:nvSpPr>
          <p:cNvPr id="27" name="TextBox 26">
            <a:extLst>
              <a:ext uri="{FF2B5EF4-FFF2-40B4-BE49-F238E27FC236}">
                <a16:creationId xmlns:a16="http://schemas.microsoft.com/office/drawing/2014/main" id="{CA56FF4F-587B-4092-BD78-0426566957A5}"/>
              </a:ext>
            </a:extLst>
          </p:cNvPr>
          <p:cNvSpPr txBox="1"/>
          <p:nvPr/>
        </p:nvSpPr>
        <p:spPr>
          <a:xfrm>
            <a:off x="2326332" y="5070194"/>
            <a:ext cx="4398339" cy="1015856"/>
          </a:xfrm>
          <a:prstGeom prst="rect">
            <a:avLst/>
          </a:prstGeom>
          <a:noFill/>
        </p:spPr>
        <p:txBody>
          <a:bodyPr wrap="square" lIns="0" tIns="0" rtlCol="0" anchor="ctr" anchorCtr="0">
            <a:normAutofit/>
          </a:bodyPr>
          <a:lstStyle/>
          <a:p>
            <a:pPr algn="ctr"/>
            <a:r>
              <a:rPr lang="en-US" sz="1600" dirty="0">
                <a:solidFill>
                  <a:srgbClr val="0070B9"/>
                </a:solidFill>
                <a:latin typeface="Noto Sans" panose="020B0502040504020204" pitchFamily="34"/>
                <a:ea typeface="Noto Sans" panose="020B0502040504020204" pitchFamily="34"/>
                <a:cs typeface="Noto Sans" panose="020B0502040504020204" pitchFamily="34"/>
              </a:rPr>
              <a:t>Options.Counseling@dhs.arkansas.gov</a:t>
            </a:r>
          </a:p>
          <a:p>
            <a:pPr algn="ctr"/>
            <a:endParaRPr lang="en-US" sz="1200" dirty="0">
              <a:solidFill>
                <a:srgbClr val="0070B9"/>
              </a:solidFill>
              <a:latin typeface="Noto Sans" panose="020B0502040504020204" pitchFamily="34"/>
              <a:ea typeface="Noto Sans" panose="020B0502040504020204" pitchFamily="34"/>
              <a:cs typeface="Noto Sans" panose="020B0502040504020204" pitchFamily="34"/>
            </a:endParaRPr>
          </a:p>
          <a:p>
            <a:pPr algn="ctr"/>
            <a:endParaRPr lang="en-US" sz="1200" dirty="0">
              <a:solidFill>
                <a:srgbClr val="0070B9"/>
              </a:solidFill>
              <a:latin typeface="Noto Sans" panose="020B0502040504020204" pitchFamily="34"/>
              <a:ea typeface="Noto Sans" panose="020B0502040504020204" pitchFamily="34"/>
              <a:cs typeface="Noto Sans" panose="020B0502040504020204" pitchFamily="34"/>
            </a:endParaRPr>
          </a:p>
        </p:txBody>
      </p:sp>
      <p:sp>
        <p:nvSpPr>
          <p:cNvPr id="35" name="Slide Number Placeholder 8">
            <a:extLst>
              <a:ext uri="{FF2B5EF4-FFF2-40B4-BE49-F238E27FC236}">
                <a16:creationId xmlns:a16="http://schemas.microsoft.com/office/drawing/2014/main" id="{8D73E95F-0FCA-4DDF-8DC9-B3539E18B634}"/>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19</a:t>
            </a:fld>
            <a:endParaRPr lang="en-US" sz="1200" b="1" dirty="0"/>
          </a:p>
        </p:txBody>
      </p:sp>
    </p:spTree>
    <p:extLst>
      <p:ext uri="{BB962C8B-B14F-4D97-AF65-F5344CB8AC3E}">
        <p14:creationId xmlns:p14="http://schemas.microsoft.com/office/powerpoint/2010/main" val="218994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B422B3-B71C-41F1-9B0A-84396D64E9D4}"/>
              </a:ext>
            </a:extLst>
          </p:cNvPr>
          <p:cNvGrpSpPr/>
          <p:nvPr/>
        </p:nvGrpSpPr>
        <p:grpSpPr>
          <a:xfrm>
            <a:off x="306196" y="6281826"/>
            <a:ext cx="7870504" cy="322151"/>
            <a:chOff x="306196" y="6281826"/>
            <a:chExt cx="7870504" cy="322151"/>
          </a:xfrm>
        </p:grpSpPr>
        <p:sp>
          <p:nvSpPr>
            <p:cNvPr id="27" name="Rectangle 26">
              <a:extLst>
                <a:ext uri="{FF2B5EF4-FFF2-40B4-BE49-F238E27FC236}">
                  <a16:creationId xmlns:a16="http://schemas.microsoft.com/office/drawing/2014/main" id="{A618B7FC-2693-4AB9-BB7A-D0F40BCB55BB}"/>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2467977-8EE6-4B82-BDB3-CEC68C23F8BA}"/>
                </a:ext>
              </a:extLst>
            </p:cNvPr>
            <p:cNvGrpSpPr/>
            <p:nvPr/>
          </p:nvGrpSpPr>
          <p:grpSpPr>
            <a:xfrm>
              <a:off x="306196" y="6289517"/>
              <a:ext cx="1045054" cy="306779"/>
              <a:chOff x="306196" y="6327302"/>
              <a:chExt cx="1045054" cy="306779"/>
            </a:xfrm>
          </p:grpSpPr>
          <p:pic>
            <p:nvPicPr>
              <p:cNvPr id="30" name="Picture 29" descr="A picture containing light, clock&#10;&#10;Description automatically generated">
                <a:extLst>
                  <a:ext uri="{FF2B5EF4-FFF2-40B4-BE49-F238E27FC236}">
                    <a16:creationId xmlns:a16="http://schemas.microsoft.com/office/drawing/2014/main" id="{5631E4F9-4BD5-4028-806C-2604BD730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31" name="Picture 30" descr="A close up of a sign&#10;&#10;Description automatically generated">
                <a:extLst>
                  <a:ext uri="{FF2B5EF4-FFF2-40B4-BE49-F238E27FC236}">
                    <a16:creationId xmlns:a16="http://schemas.microsoft.com/office/drawing/2014/main" id="{857998DD-C256-4D8E-AA68-CEE68B62A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2" name="Group 1">
            <a:extLst>
              <a:ext uri="{FF2B5EF4-FFF2-40B4-BE49-F238E27FC236}">
                <a16:creationId xmlns:a16="http://schemas.microsoft.com/office/drawing/2014/main" id="{25D3857D-AABF-4FE5-A10F-AA7D5B2B3A70}"/>
              </a:ext>
            </a:extLst>
          </p:cNvPr>
          <p:cNvGrpSpPr/>
          <p:nvPr/>
        </p:nvGrpSpPr>
        <p:grpSpPr>
          <a:xfrm>
            <a:off x="-2" y="-2376"/>
            <a:ext cx="9144004" cy="1333465"/>
            <a:chOff x="-2" y="5507"/>
            <a:chExt cx="9144004" cy="1333465"/>
          </a:xfrm>
        </p:grpSpPr>
        <p:sp>
          <p:nvSpPr>
            <p:cNvPr id="4" name="Rectangle 3">
              <a:extLst>
                <a:ext uri="{FF2B5EF4-FFF2-40B4-BE49-F238E27FC236}">
                  <a16:creationId xmlns:a16="http://schemas.microsoft.com/office/drawing/2014/main" id="{70C3D0CC-9BA9-4C29-B879-354FD2B9E38E}"/>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338AC2C-2CC7-4CF6-9AE6-9154BF37F853}"/>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C4D7FD4A-0879-45B2-BBD0-8866DA3B209D}"/>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3200" b="1" dirty="0">
              <a:solidFill>
                <a:schemeClr val="bg1"/>
              </a:solidFill>
              <a:latin typeface="Noto Sans" panose="020B0502040504020204" pitchFamily="34"/>
              <a:ea typeface="Noto Sans" panose="020B0502040504020204" pitchFamily="34"/>
              <a:cs typeface="Noto Sans" panose="020B0502040504020204" pitchFamily="34"/>
            </a:endParaRPr>
          </a:p>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Division of Provider Services &amp; Quality Assurance</a:t>
            </a:r>
          </a:p>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9" name="Slide Number Placeholder 8">
            <a:extLst>
              <a:ext uri="{FF2B5EF4-FFF2-40B4-BE49-F238E27FC236}">
                <a16:creationId xmlns:a16="http://schemas.microsoft.com/office/drawing/2014/main" id="{C4D96882-78F1-4116-AAE5-B9E7916BD47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2</a:t>
            </a:fld>
            <a:endParaRPr lang="en-US" sz="1200" b="1" dirty="0"/>
          </a:p>
        </p:txBody>
      </p:sp>
      <p:sp>
        <p:nvSpPr>
          <p:cNvPr id="11" name="TextBox 10">
            <a:extLst>
              <a:ext uri="{FF2B5EF4-FFF2-40B4-BE49-F238E27FC236}">
                <a16:creationId xmlns:a16="http://schemas.microsoft.com/office/drawing/2014/main" id="{6E4AA79E-25A3-419E-A280-E0E7F1D92131}"/>
              </a:ext>
            </a:extLst>
          </p:cNvPr>
          <p:cNvSpPr txBox="1"/>
          <p:nvPr/>
        </p:nvSpPr>
        <p:spPr>
          <a:xfrm>
            <a:off x="306196" y="1607672"/>
            <a:ext cx="8531604" cy="4390197"/>
          </a:xfrm>
          <a:prstGeom prst="rect">
            <a:avLst/>
          </a:prstGeom>
          <a:noFill/>
        </p:spPr>
        <p:txBody>
          <a:bodyPr wrap="square" lIns="0" tIns="0" rtlCol="0">
            <a:normAutofit lnSpcReduction="10000"/>
          </a:bodyPr>
          <a:lstStyle/>
          <a:p>
            <a:pPr algn="just"/>
            <a:r>
              <a:rPr lang="en-US" dirty="0">
                <a:latin typeface="Noto Sans" panose="020B0502040504020204" pitchFamily="34"/>
                <a:ea typeface="Noto Sans" panose="020B0502040504020204" pitchFamily="34"/>
                <a:cs typeface="Noto Sans" panose="020B0502040504020204" pitchFamily="34"/>
              </a:rPr>
              <a:t>DPSQA is comprised of 3 units who work together in investigating maltreatment:</a:t>
            </a:r>
          </a:p>
          <a:p>
            <a:pPr algn="just"/>
            <a:endParaRPr lang="en-US" dirty="0">
              <a:latin typeface="Noto Sans" panose="020B0502040504020204" pitchFamily="34"/>
              <a:ea typeface="Noto Sans" panose="020B0502040504020204" pitchFamily="34"/>
              <a:cs typeface="Noto Sans" panose="020B0502040504020204" pitchFamily="34"/>
            </a:endParaRPr>
          </a:p>
          <a:p>
            <a:pPr algn="just"/>
            <a:r>
              <a:rPr lang="en-US" b="1" u="sng" dirty="0">
                <a:latin typeface="Noto Sans" panose="020B0502040504020204" pitchFamily="34"/>
                <a:ea typeface="Noto Sans" panose="020B0502040504020204" pitchFamily="34"/>
                <a:cs typeface="Noto Sans" panose="020B0502040504020204" pitchFamily="34"/>
              </a:rPr>
              <a:t>Office of Long-Term Care </a:t>
            </a:r>
            <a:r>
              <a:rPr lang="en-US" dirty="0">
                <a:latin typeface="Noto Sans" panose="020B0502040504020204" pitchFamily="34"/>
                <a:ea typeface="Noto Sans" panose="020B0502040504020204" pitchFamily="34"/>
                <a:cs typeface="Noto Sans" panose="020B0502040504020204" pitchFamily="34"/>
              </a:rPr>
              <a:t>– They license and inspect nursing facilities, intermediate care facilities, and psychiatric residential treatment facilities; license nursing facility administrations; investigate complaints against long-term care facilities and their employees; and determine medical eligibility for Medicaid for long-term care facility placement and waiver services.</a:t>
            </a:r>
          </a:p>
          <a:p>
            <a:pPr algn="just"/>
            <a:endParaRPr lang="en-US" dirty="0">
              <a:latin typeface="Noto Sans" panose="020B0502040504020204" pitchFamily="34"/>
              <a:ea typeface="Noto Sans" panose="020B0502040504020204" pitchFamily="34"/>
              <a:cs typeface="Noto Sans" panose="020B0502040504020204" pitchFamily="34"/>
            </a:endParaRPr>
          </a:p>
          <a:p>
            <a:pPr algn="just"/>
            <a:r>
              <a:rPr lang="en-US" b="1" u="sng" dirty="0">
                <a:latin typeface="Noto Sans" panose="020B0502040504020204" pitchFamily="34"/>
                <a:ea typeface="Noto Sans" panose="020B0502040504020204" pitchFamily="34"/>
                <a:cs typeface="Noto Sans" panose="020B0502040504020204" pitchFamily="34"/>
              </a:rPr>
              <a:t>Office of Community Services </a:t>
            </a:r>
            <a:r>
              <a:rPr lang="en-US" dirty="0">
                <a:latin typeface="Noto Sans" panose="020B0502040504020204" pitchFamily="34"/>
                <a:ea typeface="Noto Sans" panose="020B0502040504020204" pitchFamily="34"/>
                <a:cs typeface="Noto Sans" panose="020B0502040504020204" pitchFamily="34"/>
              </a:rPr>
              <a:t>– They license, certify, and regulate home- and community- based programs, ARChoices waiver, and alcohol and other drug abuse treatment providers and review concerns, complaints, and allegations of substandard quality of care as it relates to facility practices.</a:t>
            </a:r>
          </a:p>
          <a:p>
            <a:pPr algn="just"/>
            <a:endParaRPr lang="en-US" dirty="0">
              <a:latin typeface="Noto Sans" panose="020B0502040504020204" pitchFamily="34"/>
              <a:ea typeface="Noto Sans" panose="020B0502040504020204" pitchFamily="34"/>
              <a:cs typeface="Noto Sans" panose="020B0502040504020204" pitchFamily="34"/>
            </a:endParaRPr>
          </a:p>
          <a:p>
            <a:pPr algn="just"/>
            <a:r>
              <a:rPr lang="en-US" b="1" u="sng" dirty="0">
                <a:latin typeface="Noto Sans" panose="020B0502040504020204" pitchFamily="34"/>
                <a:ea typeface="Noto Sans" panose="020B0502040504020204" pitchFamily="34"/>
                <a:cs typeface="Noto Sans" panose="020B0502040504020204" pitchFamily="34"/>
              </a:rPr>
              <a:t>Office of Performance and Engagement </a:t>
            </a:r>
            <a:r>
              <a:rPr lang="en-US" dirty="0">
                <a:latin typeface="Noto Sans" panose="020B0502040504020204" pitchFamily="34"/>
                <a:ea typeface="Noto Sans" panose="020B0502040504020204" pitchFamily="34"/>
                <a:cs typeface="Noto Sans" panose="020B0502040504020204" pitchFamily="34"/>
              </a:rPr>
              <a:t>– One of our first points of contact for allegations of maltreatment. They receive calls and emails through various sources and send them to the appropriate unit for investigations. </a:t>
            </a:r>
          </a:p>
        </p:txBody>
      </p:sp>
      <p:sp>
        <p:nvSpPr>
          <p:cNvPr id="28" name="Title 1">
            <a:extLst>
              <a:ext uri="{FF2B5EF4-FFF2-40B4-BE49-F238E27FC236}">
                <a16:creationId xmlns:a16="http://schemas.microsoft.com/office/drawing/2014/main" id="{F4F07CFD-51C6-4614-93FE-0716116BF7C1}"/>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sp>
        <p:nvSpPr>
          <p:cNvPr id="14" name="TextBox 13">
            <a:extLst>
              <a:ext uri="{FF2B5EF4-FFF2-40B4-BE49-F238E27FC236}">
                <a16:creationId xmlns:a16="http://schemas.microsoft.com/office/drawing/2014/main" id="{3488483D-4F5D-464E-B737-D5E62925574C}"/>
              </a:ext>
            </a:extLst>
          </p:cNvPr>
          <p:cNvSpPr txBox="1"/>
          <p:nvPr/>
        </p:nvSpPr>
        <p:spPr>
          <a:xfrm>
            <a:off x="306196" y="5806315"/>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92506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92" y="3834481"/>
            <a:ext cx="2928131" cy="1351309"/>
          </a:xfrm>
          <a:prstGeom prst="rect">
            <a:avLst/>
          </a:prstGeom>
        </p:spPr>
      </p:pic>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650" y="3842364"/>
            <a:ext cx="1427276" cy="1427276"/>
          </a:xfrm>
          <a:prstGeom prst="rect">
            <a:avLst/>
          </a:prstGeom>
        </p:spPr>
      </p:pic>
      <p:sp>
        <p:nvSpPr>
          <p:cNvPr id="11" name="Title 1">
            <a:extLst>
              <a:ext uri="{FF2B5EF4-FFF2-40B4-BE49-F238E27FC236}">
                <a16:creationId xmlns:a16="http://schemas.microsoft.com/office/drawing/2014/main" id="{A1CD47B0-00C3-4456-A983-D06F3E3A808C}"/>
              </a:ext>
            </a:extLst>
          </p:cNvPr>
          <p:cNvSpPr>
            <a:spLocks noGrp="1"/>
          </p:cNvSpPr>
          <p:nvPr>
            <p:ph type="ctrTitle"/>
          </p:nvPr>
        </p:nvSpPr>
        <p:spPr>
          <a:xfrm>
            <a:off x="306196" y="768112"/>
            <a:ext cx="8531604" cy="1089529"/>
          </a:xfrm>
        </p:spPr>
        <p:txBody>
          <a:bodyPr wrap="square" anchor="ctr" anchorCtr="0">
            <a:normAutofit/>
          </a:bodyPr>
          <a:lstStyle/>
          <a:p>
            <a:r>
              <a:rPr lang="en-US" sz="6000" dirty="0">
                <a:solidFill>
                  <a:schemeClr val="bg1"/>
                </a:solidFill>
                <a:latin typeface="Franklin Gothic Medium" panose="020B0603020102020204" pitchFamily="34" charset="0"/>
              </a:rPr>
              <a:t>Title Line </a:t>
            </a:r>
          </a:p>
        </p:txBody>
      </p:sp>
      <p:grpSp>
        <p:nvGrpSpPr>
          <p:cNvPr id="3" name="Group 2">
            <a:extLst>
              <a:ext uri="{FF2B5EF4-FFF2-40B4-BE49-F238E27FC236}">
                <a16:creationId xmlns:a16="http://schemas.microsoft.com/office/drawing/2014/main" id="{2366D284-8539-4433-9844-580BEA1FE65A}"/>
              </a:ext>
            </a:extLst>
          </p:cNvPr>
          <p:cNvGrpSpPr/>
          <p:nvPr/>
        </p:nvGrpSpPr>
        <p:grpSpPr>
          <a:xfrm>
            <a:off x="-2" y="0"/>
            <a:ext cx="9144004" cy="2822297"/>
            <a:chOff x="-2" y="0"/>
            <a:chExt cx="9144004" cy="2822297"/>
          </a:xfrm>
        </p:grpSpPr>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3259124" y="-3259124"/>
              <a:ext cx="2625754"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29BDED-C0C6-4B63-BF74-C3ECD69EDA4B}"/>
                </a:ext>
              </a:extLst>
            </p:cNvPr>
            <p:cNvSpPr/>
            <p:nvPr/>
          </p:nvSpPr>
          <p:spPr>
            <a:xfrm rot="16200000">
              <a:off x="4529551" y="-1792151"/>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306196" y="744415"/>
            <a:ext cx="8531604" cy="1136921"/>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5400" b="1" dirty="0">
                <a:solidFill>
                  <a:schemeClr val="bg1"/>
                </a:solidFill>
                <a:latin typeface="Noto Sans" panose="020B0502040504020204" pitchFamily="34"/>
                <a:ea typeface="Noto Sans" panose="020B0502040504020204" pitchFamily="34"/>
                <a:cs typeface="Noto Sans" panose="020B0502040504020204" pitchFamily="34"/>
              </a:rPr>
              <a:t>We Care. We Act. We Change Lives.</a:t>
            </a:r>
          </a:p>
        </p:txBody>
      </p:sp>
      <p:sp>
        <p:nvSpPr>
          <p:cNvPr id="12" name="Rectangle 11">
            <a:extLst>
              <a:ext uri="{FF2B5EF4-FFF2-40B4-BE49-F238E27FC236}">
                <a16:creationId xmlns:a16="http://schemas.microsoft.com/office/drawing/2014/main" id="{63717EF1-653C-42E4-A814-FF9BDE377A27}"/>
              </a:ext>
            </a:extLst>
          </p:cNvPr>
          <p:cNvSpPr/>
          <p:nvPr/>
        </p:nvSpPr>
        <p:spPr>
          <a:xfrm rot="10800000">
            <a:off x="-5" y="6281824"/>
            <a:ext cx="9144004"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81824"/>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spTree>
    <p:extLst>
      <p:ext uri="{BB962C8B-B14F-4D97-AF65-F5344CB8AC3E}">
        <p14:creationId xmlns:p14="http://schemas.microsoft.com/office/powerpoint/2010/main" val="2968818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B422B3-B71C-41F1-9B0A-84396D64E9D4}"/>
              </a:ext>
            </a:extLst>
          </p:cNvPr>
          <p:cNvGrpSpPr/>
          <p:nvPr/>
        </p:nvGrpSpPr>
        <p:grpSpPr>
          <a:xfrm>
            <a:off x="306196" y="6281826"/>
            <a:ext cx="7870504" cy="322151"/>
            <a:chOff x="306196" y="6281826"/>
            <a:chExt cx="7870504" cy="322151"/>
          </a:xfrm>
        </p:grpSpPr>
        <p:sp>
          <p:nvSpPr>
            <p:cNvPr id="27" name="Rectangle 26">
              <a:extLst>
                <a:ext uri="{FF2B5EF4-FFF2-40B4-BE49-F238E27FC236}">
                  <a16:creationId xmlns:a16="http://schemas.microsoft.com/office/drawing/2014/main" id="{A618B7FC-2693-4AB9-BB7A-D0F40BCB55BB}"/>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2467977-8EE6-4B82-BDB3-CEC68C23F8BA}"/>
                </a:ext>
              </a:extLst>
            </p:cNvPr>
            <p:cNvGrpSpPr/>
            <p:nvPr/>
          </p:nvGrpSpPr>
          <p:grpSpPr>
            <a:xfrm>
              <a:off x="306196" y="6289517"/>
              <a:ext cx="1045054" cy="306779"/>
              <a:chOff x="306196" y="6327302"/>
              <a:chExt cx="1045054" cy="306779"/>
            </a:xfrm>
          </p:grpSpPr>
          <p:pic>
            <p:nvPicPr>
              <p:cNvPr id="30" name="Picture 29" descr="A picture containing light, clock&#10;&#10;Description automatically generated">
                <a:extLst>
                  <a:ext uri="{FF2B5EF4-FFF2-40B4-BE49-F238E27FC236}">
                    <a16:creationId xmlns:a16="http://schemas.microsoft.com/office/drawing/2014/main" id="{5631E4F9-4BD5-4028-806C-2604BD730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31" name="Picture 30" descr="A close up of a sign&#10;&#10;Description automatically generated">
                <a:extLst>
                  <a:ext uri="{FF2B5EF4-FFF2-40B4-BE49-F238E27FC236}">
                    <a16:creationId xmlns:a16="http://schemas.microsoft.com/office/drawing/2014/main" id="{857998DD-C256-4D8E-AA68-CEE68B62A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2" name="Group 1">
            <a:extLst>
              <a:ext uri="{FF2B5EF4-FFF2-40B4-BE49-F238E27FC236}">
                <a16:creationId xmlns:a16="http://schemas.microsoft.com/office/drawing/2014/main" id="{25D3857D-AABF-4FE5-A10F-AA7D5B2B3A70}"/>
              </a:ext>
            </a:extLst>
          </p:cNvPr>
          <p:cNvGrpSpPr/>
          <p:nvPr/>
        </p:nvGrpSpPr>
        <p:grpSpPr>
          <a:xfrm>
            <a:off x="-2" y="-2376"/>
            <a:ext cx="9144004" cy="1333465"/>
            <a:chOff x="-2" y="5507"/>
            <a:chExt cx="9144004" cy="1333465"/>
          </a:xfrm>
        </p:grpSpPr>
        <p:sp>
          <p:nvSpPr>
            <p:cNvPr id="4" name="Rectangle 3">
              <a:extLst>
                <a:ext uri="{FF2B5EF4-FFF2-40B4-BE49-F238E27FC236}">
                  <a16:creationId xmlns:a16="http://schemas.microsoft.com/office/drawing/2014/main" id="{70C3D0CC-9BA9-4C29-B879-354FD2B9E38E}"/>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338AC2C-2CC7-4CF6-9AE6-9154BF37F853}"/>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C4D7FD4A-0879-45B2-BBD0-8866DA3B209D}"/>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3200" b="1" dirty="0">
              <a:solidFill>
                <a:schemeClr val="bg1"/>
              </a:solidFill>
              <a:latin typeface="Noto Sans" panose="020B0502040504020204" pitchFamily="34"/>
              <a:ea typeface="Noto Sans" panose="020B0502040504020204" pitchFamily="34"/>
              <a:cs typeface="Noto Sans" panose="020B0502040504020204" pitchFamily="34"/>
            </a:endParaRPr>
          </a:p>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Options Counseling QuickBase</a:t>
            </a:r>
          </a:p>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9" name="Slide Number Placeholder 8">
            <a:extLst>
              <a:ext uri="{FF2B5EF4-FFF2-40B4-BE49-F238E27FC236}">
                <a16:creationId xmlns:a16="http://schemas.microsoft.com/office/drawing/2014/main" id="{C4D96882-78F1-4116-AAE5-B9E7916BD47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3</a:t>
            </a:fld>
            <a:endParaRPr lang="en-US" sz="1200" b="1" dirty="0"/>
          </a:p>
        </p:txBody>
      </p:sp>
      <p:sp>
        <p:nvSpPr>
          <p:cNvPr id="11" name="TextBox 10">
            <a:extLst>
              <a:ext uri="{FF2B5EF4-FFF2-40B4-BE49-F238E27FC236}">
                <a16:creationId xmlns:a16="http://schemas.microsoft.com/office/drawing/2014/main" id="{6E4AA79E-25A3-419E-A280-E0E7F1D92131}"/>
              </a:ext>
            </a:extLst>
          </p:cNvPr>
          <p:cNvSpPr txBox="1"/>
          <p:nvPr/>
        </p:nvSpPr>
        <p:spPr>
          <a:xfrm>
            <a:off x="306196" y="1607672"/>
            <a:ext cx="8531604" cy="1731521"/>
          </a:xfrm>
          <a:prstGeom prst="rect">
            <a:avLst/>
          </a:prstGeom>
          <a:noFill/>
        </p:spPr>
        <p:txBody>
          <a:bodyPr wrap="square" lIns="0" tIns="0" rtlCol="0">
            <a:normAutofit lnSpcReduction="10000"/>
          </a:bodyPr>
          <a:lstStyle/>
          <a:p>
            <a:pPr algn="just"/>
            <a:r>
              <a:rPr lang="en-US" sz="2800" dirty="0">
                <a:latin typeface="Noto Sans" panose="020B0502040504020204" pitchFamily="34"/>
                <a:ea typeface="Noto Sans" panose="020B0502040504020204" pitchFamily="34"/>
                <a:cs typeface="Noto Sans" panose="020B0502040504020204" pitchFamily="34"/>
              </a:rPr>
              <a:t>The link to visit the Options Counseling QuickBase is:</a:t>
            </a:r>
          </a:p>
          <a:p>
            <a:pPr algn="just"/>
            <a:endParaRPr lang="en-US" sz="2800" dirty="0">
              <a:latin typeface="Noto Sans" panose="020B0502040504020204" pitchFamily="34"/>
              <a:ea typeface="Noto Sans" panose="020B0502040504020204" pitchFamily="34"/>
              <a:cs typeface="Noto Sans" panose="020B0502040504020204" pitchFamily="34"/>
            </a:endParaRPr>
          </a:p>
          <a:p>
            <a:pPr algn="just"/>
            <a:r>
              <a:rPr lang="en-US" sz="2800" dirty="0">
                <a:latin typeface="Noto Sans" panose="020B0502040504020204" pitchFamily="34"/>
                <a:ea typeface="Noto Sans" panose="020B0502040504020204" pitchFamily="34"/>
                <a:cs typeface="Noto Sans" panose="020B0502040504020204" pitchFamily="34"/>
                <a:hlinkClick r:id="rId5"/>
              </a:rPr>
              <a:t>https://ardhs.quickbase.com/db/bti8ymhe2</a:t>
            </a:r>
            <a:endParaRPr lang="en-US" sz="2800" dirty="0">
              <a:latin typeface="Noto Sans" panose="020B0502040504020204" pitchFamily="34"/>
              <a:ea typeface="Noto Sans" panose="020B0502040504020204" pitchFamily="34"/>
              <a:cs typeface="Noto Sans" panose="020B0502040504020204" pitchFamily="34"/>
            </a:endParaRPr>
          </a:p>
          <a:p>
            <a:pPr algn="just"/>
            <a:endParaRPr lang="en-US" dirty="0">
              <a:latin typeface="Noto Sans" panose="020B0502040504020204" pitchFamily="34"/>
              <a:ea typeface="Noto Sans" panose="020B0502040504020204" pitchFamily="34"/>
              <a:cs typeface="Noto Sans" panose="020B0502040504020204" pitchFamily="34"/>
            </a:endParaRPr>
          </a:p>
          <a:p>
            <a:pPr algn="just"/>
            <a:endParaRPr lang="en-US" dirty="0">
              <a:latin typeface="Noto Sans" panose="020B0502040504020204" pitchFamily="34"/>
              <a:ea typeface="Noto Sans" panose="020B0502040504020204" pitchFamily="34"/>
              <a:cs typeface="Noto Sans" panose="020B0502040504020204" pitchFamily="34"/>
            </a:endParaRPr>
          </a:p>
          <a:p>
            <a:pPr algn="just"/>
            <a:endParaRPr lang="en-US" dirty="0">
              <a:latin typeface="Noto Sans" panose="020B0502040504020204" pitchFamily="34"/>
              <a:ea typeface="Noto Sans" panose="020B0502040504020204" pitchFamily="34"/>
              <a:cs typeface="Noto Sans" panose="020B0502040504020204" pitchFamily="34"/>
            </a:endParaRPr>
          </a:p>
        </p:txBody>
      </p:sp>
      <p:sp>
        <p:nvSpPr>
          <p:cNvPr id="28" name="Title 1">
            <a:extLst>
              <a:ext uri="{FF2B5EF4-FFF2-40B4-BE49-F238E27FC236}">
                <a16:creationId xmlns:a16="http://schemas.microsoft.com/office/drawing/2014/main" id="{F4F07CFD-51C6-4614-93FE-0716116BF7C1}"/>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sp>
        <p:nvSpPr>
          <p:cNvPr id="14" name="TextBox 13">
            <a:extLst>
              <a:ext uri="{FF2B5EF4-FFF2-40B4-BE49-F238E27FC236}">
                <a16:creationId xmlns:a16="http://schemas.microsoft.com/office/drawing/2014/main" id="{3488483D-4F5D-464E-B737-D5E62925574C}"/>
              </a:ext>
            </a:extLst>
          </p:cNvPr>
          <p:cNvSpPr txBox="1"/>
          <p:nvPr/>
        </p:nvSpPr>
        <p:spPr>
          <a:xfrm>
            <a:off x="306196" y="5806315"/>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1030" name="Picture 6" descr="Premium Vector | Guy surfing on the phonesurf the internet the concept of  fast internet new technologies">
            <a:extLst>
              <a:ext uri="{FF2B5EF4-FFF2-40B4-BE49-F238E27FC236}">
                <a16:creationId xmlns:a16="http://schemas.microsoft.com/office/drawing/2014/main" id="{0A9FD0FA-0AA5-21EF-2C4D-907C657995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632" y="3354563"/>
            <a:ext cx="4693052" cy="256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0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4</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a:extLst>
              <a:ext uri="{FF2B5EF4-FFF2-40B4-BE49-F238E27FC236}">
                <a16:creationId xmlns:a16="http://schemas.microsoft.com/office/drawing/2014/main" id="{E7B60888-D807-49AD-F852-3B0A120BD600}"/>
              </a:ext>
            </a:extLst>
          </p:cNvPr>
          <p:cNvPicPr>
            <a:picLocks noChangeAspect="1"/>
          </p:cNvPicPr>
          <p:nvPr/>
        </p:nvPicPr>
        <p:blipFill>
          <a:blip r:embed="rId5"/>
          <a:stretch>
            <a:fillRect/>
          </a:stretch>
        </p:blipFill>
        <p:spPr>
          <a:xfrm>
            <a:off x="0" y="1471224"/>
            <a:ext cx="9144000" cy="4795232"/>
          </a:xfrm>
          <a:prstGeom prst="rect">
            <a:avLst/>
          </a:prstGeom>
        </p:spPr>
      </p:pic>
    </p:spTree>
    <p:extLst>
      <p:ext uri="{BB962C8B-B14F-4D97-AF65-F5344CB8AC3E}">
        <p14:creationId xmlns:p14="http://schemas.microsoft.com/office/powerpoint/2010/main" val="288328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5</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a:extLst>
              <a:ext uri="{FF2B5EF4-FFF2-40B4-BE49-F238E27FC236}">
                <a16:creationId xmlns:a16="http://schemas.microsoft.com/office/drawing/2014/main" id="{E7B60888-D807-49AD-F852-3B0A120BD600}"/>
              </a:ext>
            </a:extLst>
          </p:cNvPr>
          <p:cNvPicPr>
            <a:picLocks noChangeAspect="1"/>
          </p:cNvPicPr>
          <p:nvPr/>
        </p:nvPicPr>
        <p:blipFill>
          <a:blip r:embed="rId5"/>
          <a:stretch>
            <a:fillRect/>
          </a:stretch>
        </p:blipFill>
        <p:spPr>
          <a:xfrm>
            <a:off x="0" y="1471224"/>
            <a:ext cx="9144000" cy="4795232"/>
          </a:xfrm>
          <a:prstGeom prst="rect">
            <a:avLst/>
          </a:prstGeom>
        </p:spPr>
      </p:pic>
      <p:sp>
        <p:nvSpPr>
          <p:cNvPr id="5" name="Arrow: Right 4">
            <a:extLst>
              <a:ext uri="{FF2B5EF4-FFF2-40B4-BE49-F238E27FC236}">
                <a16:creationId xmlns:a16="http://schemas.microsoft.com/office/drawing/2014/main" id="{D6C747BB-1D0A-73C1-161B-D9662EF77333}"/>
              </a:ext>
            </a:extLst>
          </p:cNvPr>
          <p:cNvSpPr/>
          <p:nvPr/>
        </p:nvSpPr>
        <p:spPr>
          <a:xfrm>
            <a:off x="2832847" y="440167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65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6</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5" name="Picture 4">
            <a:extLst>
              <a:ext uri="{FF2B5EF4-FFF2-40B4-BE49-F238E27FC236}">
                <a16:creationId xmlns:a16="http://schemas.microsoft.com/office/drawing/2014/main" id="{E2753735-5141-78D6-D55B-4F2D8AEAFE90}"/>
              </a:ext>
            </a:extLst>
          </p:cNvPr>
          <p:cNvPicPr>
            <a:picLocks noChangeAspect="1"/>
          </p:cNvPicPr>
          <p:nvPr/>
        </p:nvPicPr>
        <p:blipFill rotWithShape="1">
          <a:blip r:embed="rId5"/>
          <a:srcRect t="2160" r="46607"/>
          <a:stretch/>
        </p:blipFill>
        <p:spPr>
          <a:xfrm>
            <a:off x="0" y="1471224"/>
            <a:ext cx="9144000" cy="4677108"/>
          </a:xfrm>
          <a:prstGeom prst="rect">
            <a:avLst/>
          </a:prstGeom>
        </p:spPr>
      </p:pic>
    </p:spTree>
    <p:extLst>
      <p:ext uri="{BB962C8B-B14F-4D97-AF65-F5344CB8AC3E}">
        <p14:creationId xmlns:p14="http://schemas.microsoft.com/office/powerpoint/2010/main" val="114181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7</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4" name="Picture 3" descr="A screenshot of a computer&#10;&#10;Description automatically generated">
            <a:extLst>
              <a:ext uri="{FF2B5EF4-FFF2-40B4-BE49-F238E27FC236}">
                <a16:creationId xmlns:a16="http://schemas.microsoft.com/office/drawing/2014/main" id="{84294190-9755-B573-E4A4-C402A4381789}"/>
              </a:ext>
            </a:extLst>
          </p:cNvPr>
          <p:cNvPicPr>
            <a:picLocks noChangeAspect="1"/>
          </p:cNvPicPr>
          <p:nvPr/>
        </p:nvPicPr>
        <p:blipFill rotWithShape="1">
          <a:blip r:embed="rId5">
            <a:extLst>
              <a:ext uri="{28A0092B-C50C-407E-A947-70E740481C1C}">
                <a14:useLocalDpi xmlns:a14="http://schemas.microsoft.com/office/drawing/2010/main" val="0"/>
              </a:ext>
            </a:extLst>
          </a:blip>
          <a:srcRect l="1965" t="9868" b="9679"/>
          <a:stretch/>
        </p:blipFill>
        <p:spPr>
          <a:xfrm>
            <a:off x="-3" y="1405615"/>
            <a:ext cx="9217735" cy="4576449"/>
          </a:xfrm>
          <a:prstGeom prst="rect">
            <a:avLst/>
          </a:prstGeom>
        </p:spPr>
      </p:pic>
    </p:spTree>
    <p:extLst>
      <p:ext uri="{BB962C8B-B14F-4D97-AF65-F5344CB8AC3E}">
        <p14:creationId xmlns:p14="http://schemas.microsoft.com/office/powerpoint/2010/main" val="84243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8</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05FD450-8A78-920D-2F80-7A89D897FDF8}"/>
                  </a:ext>
                </a:extLst>
              </p14:cNvPr>
              <p14:cNvContentPartPr/>
              <p14:nvPr/>
            </p14:nvContentPartPr>
            <p14:xfrm>
              <a:off x="1240509" y="4008317"/>
              <a:ext cx="360" cy="360"/>
            </p14:xfrm>
          </p:contentPart>
        </mc:Choice>
        <mc:Fallback>
          <p:pic>
            <p:nvPicPr>
              <p:cNvPr id="6" name="Ink 5">
                <a:extLst>
                  <a:ext uri="{FF2B5EF4-FFF2-40B4-BE49-F238E27FC236}">
                    <a16:creationId xmlns:a16="http://schemas.microsoft.com/office/drawing/2014/main" id="{905FD450-8A78-920D-2F80-7A89D897FDF8}"/>
                  </a:ext>
                </a:extLst>
              </p:cNvPr>
              <p:cNvPicPr/>
              <p:nvPr/>
            </p:nvPicPr>
            <p:blipFill>
              <a:blip r:embed="rId6"/>
              <a:stretch>
                <a:fillRect/>
              </a:stretch>
            </p:blipFill>
            <p:spPr>
              <a:xfrm>
                <a:off x="1204869" y="3936677"/>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56ADB81C-1E7B-4D5F-CAC2-6AB1BE971DAF}"/>
                  </a:ext>
                </a:extLst>
              </p14:cNvPr>
              <p14:cNvContentPartPr/>
              <p14:nvPr/>
            </p14:nvContentPartPr>
            <p14:xfrm>
              <a:off x="432309" y="2808437"/>
              <a:ext cx="360" cy="360"/>
            </p14:xfrm>
          </p:contentPart>
        </mc:Choice>
        <mc:Fallback>
          <p:pic>
            <p:nvPicPr>
              <p:cNvPr id="7" name="Ink 6">
                <a:extLst>
                  <a:ext uri="{FF2B5EF4-FFF2-40B4-BE49-F238E27FC236}">
                    <a16:creationId xmlns:a16="http://schemas.microsoft.com/office/drawing/2014/main" id="{56ADB81C-1E7B-4D5F-CAC2-6AB1BE971DAF}"/>
                  </a:ext>
                </a:extLst>
              </p:cNvPr>
              <p:cNvPicPr/>
              <p:nvPr/>
            </p:nvPicPr>
            <p:blipFill>
              <a:blip r:embed="rId6"/>
              <a:stretch>
                <a:fillRect/>
              </a:stretch>
            </p:blipFill>
            <p:spPr>
              <a:xfrm>
                <a:off x="396669" y="2736437"/>
                <a:ext cx="72000" cy="144000"/>
              </a:xfrm>
              <a:prstGeom prst="rect">
                <a:avLst/>
              </a:prstGeom>
            </p:spPr>
          </p:pic>
        </mc:Fallback>
      </mc:AlternateContent>
      <p:pic>
        <p:nvPicPr>
          <p:cNvPr id="9" name="Picture 8">
            <a:extLst>
              <a:ext uri="{FF2B5EF4-FFF2-40B4-BE49-F238E27FC236}">
                <a16:creationId xmlns:a16="http://schemas.microsoft.com/office/drawing/2014/main" id="{38524BB0-83A1-0C48-4AEF-78E3ACE219DE}"/>
              </a:ext>
            </a:extLst>
          </p:cNvPr>
          <p:cNvPicPr>
            <a:picLocks noChangeAspect="1"/>
          </p:cNvPicPr>
          <p:nvPr/>
        </p:nvPicPr>
        <p:blipFill>
          <a:blip r:embed="rId8"/>
          <a:stretch>
            <a:fillRect/>
          </a:stretch>
        </p:blipFill>
        <p:spPr>
          <a:xfrm>
            <a:off x="146957" y="1416346"/>
            <a:ext cx="8825593" cy="4747982"/>
          </a:xfrm>
          <a:prstGeom prst="rect">
            <a:avLst/>
          </a:prstGeom>
        </p:spPr>
      </p:pic>
    </p:spTree>
    <p:extLst>
      <p:ext uri="{BB962C8B-B14F-4D97-AF65-F5344CB8AC3E}">
        <p14:creationId xmlns:p14="http://schemas.microsoft.com/office/powerpoint/2010/main" val="30761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8BD6F0-4D40-4E3F-8F61-D889FE5A777B}"/>
              </a:ext>
            </a:extLst>
          </p:cNvPr>
          <p:cNvGrpSpPr/>
          <p:nvPr/>
        </p:nvGrpSpPr>
        <p:grpSpPr>
          <a:xfrm>
            <a:off x="306196" y="6281826"/>
            <a:ext cx="7870504" cy="322151"/>
            <a:chOff x="306196" y="6281826"/>
            <a:chExt cx="7870504" cy="322151"/>
          </a:xfrm>
        </p:grpSpPr>
        <p:sp>
          <p:nvSpPr>
            <p:cNvPr id="16" name="Rectangle 15">
              <a:extLst>
                <a:ext uri="{FF2B5EF4-FFF2-40B4-BE49-F238E27FC236}">
                  <a16:creationId xmlns:a16="http://schemas.microsoft.com/office/drawing/2014/main" id="{2D019BE7-AC4D-4C69-9051-30089C71B698}"/>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4ECD45-E8BA-4A52-B487-E08944081B4B}"/>
                </a:ext>
              </a:extLst>
            </p:cNvPr>
            <p:cNvGrpSpPr/>
            <p:nvPr/>
          </p:nvGrpSpPr>
          <p:grpSpPr>
            <a:xfrm>
              <a:off x="306196" y="6289517"/>
              <a:ext cx="1045054" cy="306779"/>
              <a:chOff x="306196" y="6327302"/>
              <a:chExt cx="1045054" cy="306779"/>
            </a:xfrm>
          </p:grpSpPr>
          <p:pic>
            <p:nvPicPr>
              <p:cNvPr id="20" name="Picture 19" descr="A picture containing light, clock&#10;&#10;Description automatically generated">
                <a:extLst>
                  <a:ext uri="{FF2B5EF4-FFF2-40B4-BE49-F238E27FC236}">
                    <a16:creationId xmlns:a16="http://schemas.microsoft.com/office/drawing/2014/main" id="{20D40613-38CF-4F34-ADE2-CBC5771DD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1" name="Picture 20" descr="A close up of a sign&#10;&#10;Description automatically generated">
                <a:extLst>
                  <a:ext uri="{FF2B5EF4-FFF2-40B4-BE49-F238E27FC236}">
                    <a16:creationId xmlns:a16="http://schemas.microsoft.com/office/drawing/2014/main" id="{D3D826E1-C00C-42EE-BDAD-908AD14E9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sp>
        <p:nvSpPr>
          <p:cNvPr id="17" name="Title 1">
            <a:extLst>
              <a:ext uri="{FF2B5EF4-FFF2-40B4-BE49-F238E27FC236}">
                <a16:creationId xmlns:a16="http://schemas.microsoft.com/office/drawing/2014/main" id="{A698E083-D3F2-4257-ABE0-98DB223C4360}"/>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3" name="Group 12">
            <a:extLst>
              <a:ext uri="{FF2B5EF4-FFF2-40B4-BE49-F238E27FC236}">
                <a16:creationId xmlns:a16="http://schemas.microsoft.com/office/drawing/2014/main" id="{A0666A59-3B96-4526-8B12-D510F9F2101F}"/>
              </a:ext>
            </a:extLst>
          </p:cNvPr>
          <p:cNvGrpSpPr/>
          <p:nvPr/>
        </p:nvGrpSpPr>
        <p:grpSpPr>
          <a:xfrm>
            <a:off x="-2" y="-2376"/>
            <a:ext cx="9144004" cy="1333465"/>
            <a:chOff x="-2" y="5507"/>
            <a:chExt cx="9144004" cy="1333465"/>
          </a:xfrm>
        </p:grpSpPr>
        <p:sp>
          <p:nvSpPr>
            <p:cNvPr id="14" name="Rectangle 13">
              <a:extLst>
                <a:ext uri="{FF2B5EF4-FFF2-40B4-BE49-F238E27FC236}">
                  <a16:creationId xmlns:a16="http://schemas.microsoft.com/office/drawing/2014/main" id="{DEDB8E11-4C42-4C5B-A25B-856EA2D3BD32}"/>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latin typeface="Noto Sans" panose="020B0502040504020204" pitchFamily="34" charset="0"/>
                  <a:ea typeface="Noto Sans" panose="020B0502040504020204" pitchFamily="34" charset="0"/>
                  <a:cs typeface="Noto Sans" panose="020B0502040504020204" pitchFamily="34" charset="0"/>
                </a:rPr>
                <a:t>Options Counseling QuickBase</a:t>
              </a:r>
            </a:p>
          </p:txBody>
        </p:sp>
        <p:sp>
          <p:nvSpPr>
            <p:cNvPr id="15" name="Rectangle 14">
              <a:extLst>
                <a:ext uri="{FF2B5EF4-FFF2-40B4-BE49-F238E27FC236}">
                  <a16:creationId xmlns:a16="http://schemas.microsoft.com/office/drawing/2014/main" id="{F11E073C-0B82-4452-A411-28FAA25CC4E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023C2877-C8BE-4835-BC36-D871467128A5}"/>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endParaRPr lang="en-US" sz="20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2" name="Slide Number Placeholder 8">
            <a:extLst>
              <a:ext uri="{FF2B5EF4-FFF2-40B4-BE49-F238E27FC236}">
                <a16:creationId xmlns:a16="http://schemas.microsoft.com/office/drawing/2014/main" id="{536FD656-3FFD-489C-843F-FF22BC6592E7}"/>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9</a:t>
            </a:fld>
            <a:endParaRPr lang="en-US" sz="1200" b="1" dirty="0"/>
          </a:p>
        </p:txBody>
      </p:sp>
      <p:sp>
        <p:nvSpPr>
          <p:cNvPr id="23" name="TextBox 22">
            <a:extLst>
              <a:ext uri="{FF2B5EF4-FFF2-40B4-BE49-F238E27FC236}">
                <a16:creationId xmlns:a16="http://schemas.microsoft.com/office/drawing/2014/main" id="{8D3BC471-2A53-4EA6-8ED0-C22B41830DDA}"/>
              </a:ext>
            </a:extLst>
          </p:cNvPr>
          <p:cNvSpPr txBox="1"/>
          <p:nvPr/>
        </p:nvSpPr>
        <p:spPr>
          <a:xfrm>
            <a:off x="538667" y="5698013"/>
            <a:ext cx="8531604" cy="460141"/>
          </a:xfrm>
          <a:prstGeom prst="rect">
            <a:avLst/>
          </a:prstGeom>
          <a:noFill/>
        </p:spPr>
        <p:txBody>
          <a:bodyPr wrap="square" lIns="0" tIns="0" rtlCol="0">
            <a:normAutofit/>
          </a:bodyPr>
          <a:lstStyle/>
          <a:p>
            <a:pPr algn="ct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pic>
        <p:nvPicPr>
          <p:cNvPr id="5" name="Picture 4">
            <a:extLst>
              <a:ext uri="{FF2B5EF4-FFF2-40B4-BE49-F238E27FC236}">
                <a16:creationId xmlns:a16="http://schemas.microsoft.com/office/drawing/2014/main" id="{17D0C10F-3D25-2D28-8510-1D08FD10F280}"/>
              </a:ext>
            </a:extLst>
          </p:cNvPr>
          <p:cNvPicPr>
            <a:picLocks noChangeAspect="1"/>
          </p:cNvPicPr>
          <p:nvPr/>
        </p:nvPicPr>
        <p:blipFill rotWithShape="1">
          <a:blip r:embed="rId5"/>
          <a:srcRect r="56540"/>
          <a:stretch/>
        </p:blipFill>
        <p:spPr>
          <a:xfrm>
            <a:off x="17928" y="1326893"/>
            <a:ext cx="9126072" cy="4831261"/>
          </a:xfrm>
          <a:prstGeom prst="rect">
            <a:avLst/>
          </a:prstGeom>
        </p:spPr>
      </p:pic>
    </p:spTree>
    <p:extLst>
      <p:ext uri="{BB962C8B-B14F-4D97-AF65-F5344CB8AC3E}">
        <p14:creationId xmlns:p14="http://schemas.microsoft.com/office/powerpoint/2010/main" val="47179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SPowerPointTemp.pptx" id="{6C65DA57-E6EB-4F82-B8EC-0B9FBF2BCBC2}" vid="{3E9C8FD4-7E7F-4035-A10B-115B73910F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B91CB588D2940B7FD927D6799C4E9" ma:contentTypeVersion="0" ma:contentTypeDescription="Create a new document." ma:contentTypeScope="" ma:versionID="f83e0b1fb0d2a44b2372087b2ea277c4">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1A873-D2B0-4A0E-BA2B-61AD5A908E46}">
  <ds:schemaRefs>
    <ds:schemaRef ds:uri="http://schemas.microsoft.com/sharepoint/v3/contenttype/forms"/>
  </ds:schemaRefs>
</ds:datastoreItem>
</file>

<file path=customXml/itemProps2.xml><?xml version="1.0" encoding="utf-8"?>
<ds:datastoreItem xmlns:ds="http://schemas.openxmlformats.org/officeDocument/2006/customXml" ds:itemID="{87D45787-F1D3-410C-9D50-D5B02D0AC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3F5A6C-4F7C-42AB-A1DF-5357129D02D0}">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2020_DHS_PowerPointTemplate</Template>
  <TotalTime>13932</TotalTime>
  <Words>588</Words>
  <Application>Microsoft Office PowerPoint</Application>
  <PresentationFormat>On-screen Show (4:3)</PresentationFormat>
  <Paragraphs>102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Franklin Gothic Medium</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Honorable</dc:creator>
  <cp:lastModifiedBy>Lee Honorable</cp:lastModifiedBy>
  <cp:revision>31</cp:revision>
  <dcterms:created xsi:type="dcterms:W3CDTF">2021-05-05T16:16:18Z</dcterms:created>
  <dcterms:modified xsi:type="dcterms:W3CDTF">2024-02-09T15:11:01Z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0x010100CA2B91CB588D2940B7FD927D6799C4E9</vt:lpwstr>
  </property>
</Properties>
</file>